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 id="2147483661" r:id="rId3"/>
    <p:sldMasterId id="2147483663" r:id="rId4"/>
    <p:sldMasterId id="2147483665" r:id="rId5"/>
  </p:sldMasterIdLst>
  <p:notesMasterIdLst>
    <p:notesMasterId r:id="rId11"/>
  </p:notesMasterIdLst>
  <p:sldIdLst>
    <p:sldId id="256" r:id="rId6"/>
    <p:sldId id="257" r:id="rId7"/>
    <p:sldId id="258" r:id="rId8"/>
    <p:sldId id="259" r:id="rId9"/>
    <p:sldId id="260" r:id="rId10"/>
  </p:sldIdLst>
  <p:sldSz cx="15119350" cy="10691813"/>
  <p:notesSz cx="7099300" cy="10234613"/>
  <p:embeddedFontLst>
    <p:embeddedFont>
      <p:font typeface="Dancing Script" panose="020B0600070205080204" charset="0"/>
      <p:regular r:id="rId12"/>
      <p:bold r:id="rId13"/>
    </p:embeddedFont>
    <p:embeddedFont>
      <p:font typeface="游ゴシック" panose="020B0400000000000000" pitchFamily="50" charset="-128"/>
      <p:regular r:id="rId14"/>
      <p:bold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345">
          <p15:clr>
            <a:srgbClr val="000000"/>
          </p15:clr>
        </p15:guide>
        <p15:guide id="2" pos="4762">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icJ62LiCjSTSaKbxemo0VebQLVB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渡邉亮太"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0" d="100"/>
          <a:sy n="50" d="100"/>
        </p:scale>
        <p:origin x="1445" y="53"/>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font" Target="fonts/font2.fntdata"/><Relationship Id="rId18" Type="http://customschemas.google.com/relationships/presentationmetadata" Target="metadata"/><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font" Target="fonts/font1.fntdata"/><Relationship Id="rId2" Type="http://schemas.openxmlformats.org/officeDocument/2006/relationships/slideMaster" Target="slideMasters/slideMaster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font" Target="fonts/font3.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6575" cy="51276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1137" y="0"/>
            <a:ext cx="3076575" cy="512762"/>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06487" y="1279525"/>
            <a:ext cx="4886325"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
        <p:nvSpPr>
          <p:cNvPr id="6" name="Google Shape;6;n"/>
          <p:cNvSpPr txBox="1">
            <a:spLocks noGrp="1"/>
          </p:cNvSpPr>
          <p:nvPr>
            <p:ph type="body" idx="1"/>
          </p:nvPr>
        </p:nvSpPr>
        <p:spPr>
          <a:xfrm>
            <a:off x="709612" y="4926012"/>
            <a:ext cx="5680075" cy="402907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9721850"/>
            <a:ext cx="3076575" cy="512762"/>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1137" y="9721850"/>
            <a:ext cx="3076575" cy="51276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notes"/>
          <p:cNvSpPr txBox="1">
            <a:spLocks noGrp="1"/>
          </p:cNvSpPr>
          <p:nvPr>
            <p:ph type="body" idx="1"/>
          </p:nvPr>
        </p:nvSpPr>
        <p:spPr>
          <a:xfrm>
            <a:off x="709612" y="4926012"/>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1:notes"/>
          <p:cNvSpPr>
            <a:spLocks noGrp="1" noRot="1" noChangeAspect="1"/>
          </p:cNvSpPr>
          <p:nvPr>
            <p:ph type="sldImg" idx="2"/>
          </p:nvPr>
        </p:nvSpPr>
        <p:spPr>
          <a:xfrm>
            <a:off x="1106488" y="1279525"/>
            <a:ext cx="488632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2:notes"/>
          <p:cNvSpPr txBox="1">
            <a:spLocks noGrp="1"/>
          </p:cNvSpPr>
          <p:nvPr>
            <p:ph type="body" idx="1"/>
          </p:nvPr>
        </p:nvSpPr>
        <p:spPr>
          <a:xfrm>
            <a:off x="709612" y="4926012"/>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2:notes"/>
          <p:cNvSpPr>
            <a:spLocks noGrp="1" noRot="1" noChangeAspect="1"/>
          </p:cNvSpPr>
          <p:nvPr>
            <p:ph type="sldImg" idx="2"/>
          </p:nvPr>
        </p:nvSpPr>
        <p:spPr>
          <a:xfrm>
            <a:off x="1106488" y="1279525"/>
            <a:ext cx="488632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3:notes"/>
          <p:cNvSpPr txBox="1">
            <a:spLocks noGrp="1"/>
          </p:cNvSpPr>
          <p:nvPr>
            <p:ph type="body" idx="1"/>
          </p:nvPr>
        </p:nvSpPr>
        <p:spPr>
          <a:xfrm>
            <a:off x="709612" y="4926012"/>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3:notes"/>
          <p:cNvSpPr>
            <a:spLocks noGrp="1" noRot="1" noChangeAspect="1"/>
          </p:cNvSpPr>
          <p:nvPr>
            <p:ph type="sldImg" idx="2"/>
          </p:nvPr>
        </p:nvSpPr>
        <p:spPr>
          <a:xfrm>
            <a:off x="1106488" y="1279525"/>
            <a:ext cx="488632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4:notes"/>
          <p:cNvSpPr txBox="1">
            <a:spLocks noGrp="1"/>
          </p:cNvSpPr>
          <p:nvPr>
            <p:ph type="body" idx="1"/>
          </p:nvPr>
        </p:nvSpPr>
        <p:spPr>
          <a:xfrm>
            <a:off x="709612" y="4926012"/>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4:notes"/>
          <p:cNvSpPr>
            <a:spLocks noGrp="1" noRot="1" noChangeAspect="1"/>
          </p:cNvSpPr>
          <p:nvPr>
            <p:ph type="sldImg" idx="2"/>
          </p:nvPr>
        </p:nvSpPr>
        <p:spPr>
          <a:xfrm>
            <a:off x="1106488" y="1279525"/>
            <a:ext cx="488632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2" y="4926012"/>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5:notes"/>
          <p:cNvSpPr>
            <a:spLocks noGrp="1" noRot="1" noChangeAspect="1"/>
          </p:cNvSpPr>
          <p:nvPr>
            <p:ph type="sldImg" idx="2"/>
          </p:nvPr>
        </p:nvSpPr>
        <p:spPr>
          <a:xfrm>
            <a:off x="1106488" y="1279525"/>
            <a:ext cx="488632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タイトル付きのコンテンツ">
  <p:cSld name="1_タイトル付きのコンテンツ">
    <p:spTree>
      <p:nvGrpSpPr>
        <p:cNvPr id="1" name="Shape 1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1039812" y="569912"/>
            <a:ext cx="13039725" cy="206533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2" name="Google Shape;82;p17"/>
          <p:cNvSpPr txBox="1">
            <a:spLocks noGrp="1"/>
          </p:cNvSpPr>
          <p:nvPr>
            <p:ph type="body" idx="1"/>
          </p:nvPr>
        </p:nvSpPr>
        <p:spPr>
          <a:xfrm>
            <a:off x="1039812" y="2846387"/>
            <a:ext cx="13039725" cy="678338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563"/>
              </a:spcBef>
              <a:spcAft>
                <a:spcPts val="0"/>
              </a:spcAft>
              <a:buClr>
                <a:schemeClr val="dk1"/>
              </a:buClr>
              <a:buSzPts val="1800"/>
              <a:buChar char="•"/>
              <a:defRPr/>
            </a:lvl1pPr>
            <a:lvl2pPr marL="914400" lvl="1" indent="-342900" algn="l">
              <a:lnSpc>
                <a:spcPct val="90000"/>
              </a:lnSpc>
              <a:spcBef>
                <a:spcPts val="775"/>
              </a:spcBef>
              <a:spcAft>
                <a:spcPts val="0"/>
              </a:spcAft>
              <a:buClr>
                <a:schemeClr val="dk1"/>
              </a:buClr>
              <a:buSzPts val="1800"/>
              <a:buChar char="•"/>
              <a:defRPr/>
            </a:lvl2pPr>
            <a:lvl3pPr marL="1371600" lvl="2" indent="-342900" algn="l">
              <a:lnSpc>
                <a:spcPct val="90000"/>
              </a:lnSpc>
              <a:spcBef>
                <a:spcPts val="775"/>
              </a:spcBef>
              <a:spcAft>
                <a:spcPts val="0"/>
              </a:spcAft>
              <a:buClr>
                <a:schemeClr val="dk1"/>
              </a:buClr>
              <a:buSzPts val="1800"/>
              <a:buChar char="•"/>
              <a:defRPr/>
            </a:lvl3pPr>
            <a:lvl4pPr marL="1828800" lvl="3" indent="-342900" algn="l">
              <a:lnSpc>
                <a:spcPct val="90000"/>
              </a:lnSpc>
              <a:spcBef>
                <a:spcPts val="775"/>
              </a:spcBef>
              <a:spcAft>
                <a:spcPts val="0"/>
              </a:spcAft>
              <a:buClr>
                <a:schemeClr val="dk1"/>
              </a:buClr>
              <a:buSzPts val="1800"/>
              <a:buChar char="•"/>
              <a:defRPr/>
            </a:lvl4pPr>
            <a:lvl5pPr marL="2286000" lvl="4" indent="-342900" algn="l">
              <a:lnSpc>
                <a:spcPct val="90000"/>
              </a:lnSpc>
              <a:spcBef>
                <a:spcPts val="775"/>
              </a:spcBef>
              <a:spcAft>
                <a:spcPts val="0"/>
              </a:spcAft>
              <a:buClr>
                <a:schemeClr val="dk1"/>
              </a:buClr>
              <a:buSzPts val="1800"/>
              <a:buChar char="•"/>
              <a:defRPr/>
            </a:lvl5pPr>
            <a:lvl6pPr marL="2743200" lvl="5" indent="-342900" algn="l">
              <a:lnSpc>
                <a:spcPct val="90000"/>
              </a:lnSpc>
              <a:spcBef>
                <a:spcPts val="780"/>
              </a:spcBef>
              <a:spcAft>
                <a:spcPts val="0"/>
              </a:spcAft>
              <a:buClr>
                <a:schemeClr val="dk1"/>
              </a:buClr>
              <a:buSzPts val="1800"/>
              <a:buChar char="•"/>
              <a:defRPr/>
            </a:lvl6pPr>
            <a:lvl7pPr marL="3200400" lvl="6" indent="-342900" algn="l">
              <a:lnSpc>
                <a:spcPct val="90000"/>
              </a:lnSpc>
              <a:spcBef>
                <a:spcPts val="780"/>
              </a:spcBef>
              <a:spcAft>
                <a:spcPts val="0"/>
              </a:spcAft>
              <a:buClr>
                <a:schemeClr val="dk1"/>
              </a:buClr>
              <a:buSzPts val="1800"/>
              <a:buChar char="•"/>
              <a:defRPr/>
            </a:lvl7pPr>
            <a:lvl8pPr marL="3657600" lvl="7" indent="-342900" algn="l">
              <a:lnSpc>
                <a:spcPct val="90000"/>
              </a:lnSpc>
              <a:spcBef>
                <a:spcPts val="780"/>
              </a:spcBef>
              <a:spcAft>
                <a:spcPts val="0"/>
              </a:spcAft>
              <a:buClr>
                <a:schemeClr val="dk1"/>
              </a:buClr>
              <a:buSzPts val="1800"/>
              <a:buChar char="•"/>
              <a:defRPr/>
            </a:lvl8pPr>
            <a:lvl9pPr marL="4114800" lvl="8" indent="-342900" algn="l">
              <a:lnSpc>
                <a:spcPct val="90000"/>
              </a:lnSpc>
              <a:spcBef>
                <a:spcPts val="780"/>
              </a:spcBef>
              <a:spcAft>
                <a:spcPts val="0"/>
              </a:spcAft>
              <a:buClr>
                <a:schemeClr val="dk1"/>
              </a:buClr>
              <a:buSzPts val="1800"/>
              <a:buChar char="•"/>
              <a:defRPr/>
            </a:lvl9pPr>
          </a:lstStyle>
          <a:p>
            <a:endParaRPr/>
          </a:p>
        </p:txBody>
      </p:sp>
      <p:sp>
        <p:nvSpPr>
          <p:cNvPr id="83" name="Google Shape;83;p17"/>
          <p:cNvSpPr txBox="1">
            <a:spLocks noGrp="1"/>
          </p:cNvSpPr>
          <p:nvPr>
            <p:ph type="dt" idx="10"/>
          </p:nvPr>
        </p:nvSpPr>
        <p:spPr>
          <a:xfrm>
            <a:off x="1039812" y="9909175"/>
            <a:ext cx="3402012" cy="56991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7"/>
          <p:cNvSpPr txBox="1">
            <a:spLocks noGrp="1"/>
          </p:cNvSpPr>
          <p:nvPr>
            <p:ph type="ftr" idx="11"/>
          </p:nvPr>
        </p:nvSpPr>
        <p:spPr>
          <a:xfrm>
            <a:off x="5008562" y="9909175"/>
            <a:ext cx="5102225" cy="56991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7"/>
          <p:cNvSpPr txBox="1">
            <a:spLocks noGrp="1"/>
          </p:cNvSpPr>
          <p:nvPr>
            <p:ph type="sldNum" idx="12"/>
          </p:nvPr>
        </p:nvSpPr>
        <p:spPr>
          <a:xfrm>
            <a:off x="10677525" y="9909175"/>
            <a:ext cx="3402012" cy="56991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86"/>
        <p:cNvGrpSpPr/>
        <p:nvPr/>
      </p:nvGrpSpPr>
      <p:grpSpPr>
        <a:xfrm>
          <a:off x="0" y="0"/>
          <a:ext cx="0" cy="0"/>
          <a:chOff x="0" y="0"/>
          <a:chExt cx="0" cy="0"/>
        </a:xfrm>
      </p:grpSpPr>
      <p:sp>
        <p:nvSpPr>
          <p:cNvPr id="87" name="Google Shape;87;p18"/>
          <p:cNvSpPr txBox="1">
            <a:spLocks noGrp="1"/>
          </p:cNvSpPr>
          <p:nvPr>
            <p:ph type="ctrTitle"/>
          </p:nvPr>
        </p:nvSpPr>
        <p:spPr>
          <a:xfrm>
            <a:off x="1133951" y="1749795"/>
            <a:ext cx="12851448" cy="3722335"/>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9354"/>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8" name="Google Shape;88;p18"/>
          <p:cNvSpPr txBox="1">
            <a:spLocks noGrp="1"/>
          </p:cNvSpPr>
          <p:nvPr>
            <p:ph type="subTitle" idx="1"/>
          </p:nvPr>
        </p:nvSpPr>
        <p:spPr>
          <a:xfrm>
            <a:off x="1889919" y="5615678"/>
            <a:ext cx="11339513" cy="2581379"/>
          </a:xfrm>
          <a:prstGeom prst="rect">
            <a:avLst/>
          </a:prstGeom>
          <a:noFill/>
          <a:ln>
            <a:noFill/>
          </a:ln>
        </p:spPr>
        <p:txBody>
          <a:bodyPr spcFirstLastPara="1" wrap="square" lIns="91425" tIns="45700" rIns="91425" bIns="45700" anchor="t" anchorCtr="0">
            <a:noAutofit/>
          </a:bodyPr>
          <a:lstStyle>
            <a:lvl1pPr lvl="0" algn="ctr">
              <a:lnSpc>
                <a:spcPct val="90000"/>
              </a:lnSpc>
              <a:spcBef>
                <a:spcPts val="1563"/>
              </a:spcBef>
              <a:spcAft>
                <a:spcPts val="0"/>
              </a:spcAft>
              <a:buClr>
                <a:schemeClr val="dk1"/>
              </a:buClr>
              <a:buSzPts val="3742"/>
              <a:buNone/>
              <a:defRPr sz="3742"/>
            </a:lvl1pPr>
            <a:lvl2pPr lvl="1" algn="ctr">
              <a:lnSpc>
                <a:spcPct val="90000"/>
              </a:lnSpc>
              <a:spcBef>
                <a:spcPts val="775"/>
              </a:spcBef>
              <a:spcAft>
                <a:spcPts val="0"/>
              </a:spcAft>
              <a:buClr>
                <a:schemeClr val="dk1"/>
              </a:buClr>
              <a:buSzPts val="3118"/>
              <a:buNone/>
              <a:defRPr sz="3118"/>
            </a:lvl2pPr>
            <a:lvl3pPr lvl="2" algn="ctr">
              <a:lnSpc>
                <a:spcPct val="90000"/>
              </a:lnSpc>
              <a:spcBef>
                <a:spcPts val="775"/>
              </a:spcBef>
              <a:spcAft>
                <a:spcPts val="0"/>
              </a:spcAft>
              <a:buClr>
                <a:schemeClr val="dk1"/>
              </a:buClr>
              <a:buSzPts val="2806"/>
              <a:buNone/>
              <a:defRPr sz="2806"/>
            </a:lvl3pPr>
            <a:lvl4pPr lvl="3" algn="ctr">
              <a:lnSpc>
                <a:spcPct val="90000"/>
              </a:lnSpc>
              <a:spcBef>
                <a:spcPts val="775"/>
              </a:spcBef>
              <a:spcAft>
                <a:spcPts val="0"/>
              </a:spcAft>
              <a:buClr>
                <a:schemeClr val="dk1"/>
              </a:buClr>
              <a:buSzPts val="2494"/>
              <a:buNone/>
              <a:defRPr sz="2494"/>
            </a:lvl4pPr>
            <a:lvl5pPr lvl="4" algn="ctr">
              <a:lnSpc>
                <a:spcPct val="90000"/>
              </a:lnSpc>
              <a:spcBef>
                <a:spcPts val="775"/>
              </a:spcBef>
              <a:spcAft>
                <a:spcPts val="0"/>
              </a:spcAft>
              <a:buClr>
                <a:schemeClr val="dk1"/>
              </a:buClr>
              <a:buSzPts val="2494"/>
              <a:buNone/>
              <a:defRPr sz="2494"/>
            </a:lvl5pPr>
            <a:lvl6pPr lvl="5" algn="ctr">
              <a:lnSpc>
                <a:spcPct val="90000"/>
              </a:lnSpc>
              <a:spcBef>
                <a:spcPts val="780"/>
              </a:spcBef>
              <a:spcAft>
                <a:spcPts val="0"/>
              </a:spcAft>
              <a:buClr>
                <a:schemeClr val="dk1"/>
              </a:buClr>
              <a:buSzPts val="2494"/>
              <a:buNone/>
              <a:defRPr sz="2494"/>
            </a:lvl6pPr>
            <a:lvl7pPr lvl="6" algn="ctr">
              <a:lnSpc>
                <a:spcPct val="90000"/>
              </a:lnSpc>
              <a:spcBef>
                <a:spcPts val="780"/>
              </a:spcBef>
              <a:spcAft>
                <a:spcPts val="0"/>
              </a:spcAft>
              <a:buClr>
                <a:schemeClr val="dk1"/>
              </a:buClr>
              <a:buSzPts val="2494"/>
              <a:buNone/>
              <a:defRPr sz="2494"/>
            </a:lvl7pPr>
            <a:lvl8pPr lvl="7" algn="ctr">
              <a:lnSpc>
                <a:spcPct val="90000"/>
              </a:lnSpc>
              <a:spcBef>
                <a:spcPts val="780"/>
              </a:spcBef>
              <a:spcAft>
                <a:spcPts val="0"/>
              </a:spcAft>
              <a:buClr>
                <a:schemeClr val="dk1"/>
              </a:buClr>
              <a:buSzPts val="2494"/>
              <a:buNone/>
              <a:defRPr sz="2494"/>
            </a:lvl8pPr>
            <a:lvl9pPr lvl="8" algn="ctr">
              <a:lnSpc>
                <a:spcPct val="90000"/>
              </a:lnSpc>
              <a:spcBef>
                <a:spcPts val="780"/>
              </a:spcBef>
              <a:spcAft>
                <a:spcPts val="0"/>
              </a:spcAft>
              <a:buClr>
                <a:schemeClr val="dk1"/>
              </a:buClr>
              <a:buSzPts val="2494"/>
              <a:buNone/>
              <a:defRPr sz="2494"/>
            </a:lvl9pPr>
          </a:lstStyle>
          <a:p>
            <a:endParaRPr/>
          </a:p>
        </p:txBody>
      </p:sp>
      <p:sp>
        <p:nvSpPr>
          <p:cNvPr id="89" name="Google Shape;89;p18"/>
          <p:cNvSpPr txBox="1">
            <a:spLocks noGrp="1"/>
          </p:cNvSpPr>
          <p:nvPr>
            <p:ph type="dt" idx="10"/>
          </p:nvPr>
        </p:nvSpPr>
        <p:spPr>
          <a:xfrm>
            <a:off x="1039812" y="9909175"/>
            <a:ext cx="3402012" cy="56991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8"/>
          <p:cNvSpPr txBox="1">
            <a:spLocks noGrp="1"/>
          </p:cNvSpPr>
          <p:nvPr>
            <p:ph type="ftr" idx="11"/>
          </p:nvPr>
        </p:nvSpPr>
        <p:spPr>
          <a:xfrm>
            <a:off x="5008562" y="9909175"/>
            <a:ext cx="5102225" cy="56991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8"/>
          <p:cNvSpPr txBox="1">
            <a:spLocks noGrp="1"/>
          </p:cNvSpPr>
          <p:nvPr>
            <p:ph type="sldNum" idx="12"/>
          </p:nvPr>
        </p:nvSpPr>
        <p:spPr>
          <a:xfrm>
            <a:off x="10677525" y="9909175"/>
            <a:ext cx="3402012" cy="56991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rot="5400000">
            <a:off x="7919432" y="3469593"/>
            <a:ext cx="9060817" cy="326011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05" name="Google Shape;105;p20"/>
          <p:cNvSpPr txBox="1">
            <a:spLocks noGrp="1"/>
          </p:cNvSpPr>
          <p:nvPr>
            <p:ph type="body" idx="1"/>
          </p:nvPr>
        </p:nvSpPr>
        <p:spPr>
          <a:xfrm rot="5400000">
            <a:off x="1304717" y="303979"/>
            <a:ext cx="9060817" cy="959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563"/>
              </a:spcBef>
              <a:spcAft>
                <a:spcPts val="0"/>
              </a:spcAft>
              <a:buClr>
                <a:schemeClr val="dk1"/>
              </a:buClr>
              <a:buSzPts val="1800"/>
              <a:buChar char="•"/>
              <a:defRPr/>
            </a:lvl1pPr>
            <a:lvl2pPr marL="914400" lvl="1" indent="-342900" algn="l">
              <a:lnSpc>
                <a:spcPct val="90000"/>
              </a:lnSpc>
              <a:spcBef>
                <a:spcPts val="775"/>
              </a:spcBef>
              <a:spcAft>
                <a:spcPts val="0"/>
              </a:spcAft>
              <a:buClr>
                <a:schemeClr val="dk1"/>
              </a:buClr>
              <a:buSzPts val="1800"/>
              <a:buChar char="•"/>
              <a:defRPr/>
            </a:lvl2pPr>
            <a:lvl3pPr marL="1371600" lvl="2" indent="-342900" algn="l">
              <a:lnSpc>
                <a:spcPct val="90000"/>
              </a:lnSpc>
              <a:spcBef>
                <a:spcPts val="775"/>
              </a:spcBef>
              <a:spcAft>
                <a:spcPts val="0"/>
              </a:spcAft>
              <a:buClr>
                <a:schemeClr val="dk1"/>
              </a:buClr>
              <a:buSzPts val="1800"/>
              <a:buChar char="•"/>
              <a:defRPr/>
            </a:lvl3pPr>
            <a:lvl4pPr marL="1828800" lvl="3" indent="-342900" algn="l">
              <a:lnSpc>
                <a:spcPct val="90000"/>
              </a:lnSpc>
              <a:spcBef>
                <a:spcPts val="775"/>
              </a:spcBef>
              <a:spcAft>
                <a:spcPts val="0"/>
              </a:spcAft>
              <a:buClr>
                <a:schemeClr val="dk1"/>
              </a:buClr>
              <a:buSzPts val="1800"/>
              <a:buChar char="•"/>
              <a:defRPr/>
            </a:lvl4pPr>
            <a:lvl5pPr marL="2286000" lvl="4" indent="-342900" algn="l">
              <a:lnSpc>
                <a:spcPct val="90000"/>
              </a:lnSpc>
              <a:spcBef>
                <a:spcPts val="775"/>
              </a:spcBef>
              <a:spcAft>
                <a:spcPts val="0"/>
              </a:spcAft>
              <a:buClr>
                <a:schemeClr val="dk1"/>
              </a:buClr>
              <a:buSzPts val="1800"/>
              <a:buChar char="•"/>
              <a:defRPr/>
            </a:lvl5pPr>
            <a:lvl6pPr marL="2743200" lvl="5" indent="-342900" algn="l">
              <a:lnSpc>
                <a:spcPct val="90000"/>
              </a:lnSpc>
              <a:spcBef>
                <a:spcPts val="780"/>
              </a:spcBef>
              <a:spcAft>
                <a:spcPts val="0"/>
              </a:spcAft>
              <a:buClr>
                <a:schemeClr val="dk1"/>
              </a:buClr>
              <a:buSzPts val="1800"/>
              <a:buChar char="•"/>
              <a:defRPr/>
            </a:lvl6pPr>
            <a:lvl7pPr marL="3200400" lvl="6" indent="-342900" algn="l">
              <a:lnSpc>
                <a:spcPct val="90000"/>
              </a:lnSpc>
              <a:spcBef>
                <a:spcPts val="780"/>
              </a:spcBef>
              <a:spcAft>
                <a:spcPts val="0"/>
              </a:spcAft>
              <a:buClr>
                <a:schemeClr val="dk1"/>
              </a:buClr>
              <a:buSzPts val="1800"/>
              <a:buChar char="•"/>
              <a:defRPr/>
            </a:lvl7pPr>
            <a:lvl8pPr marL="3657600" lvl="7" indent="-342900" algn="l">
              <a:lnSpc>
                <a:spcPct val="90000"/>
              </a:lnSpc>
              <a:spcBef>
                <a:spcPts val="780"/>
              </a:spcBef>
              <a:spcAft>
                <a:spcPts val="0"/>
              </a:spcAft>
              <a:buClr>
                <a:schemeClr val="dk1"/>
              </a:buClr>
              <a:buSzPts val="1800"/>
              <a:buChar char="•"/>
              <a:defRPr/>
            </a:lvl8pPr>
            <a:lvl9pPr marL="4114800" lvl="8" indent="-342900" algn="l">
              <a:lnSpc>
                <a:spcPct val="90000"/>
              </a:lnSpc>
              <a:spcBef>
                <a:spcPts val="780"/>
              </a:spcBef>
              <a:spcAft>
                <a:spcPts val="0"/>
              </a:spcAft>
              <a:buClr>
                <a:schemeClr val="dk1"/>
              </a:buClr>
              <a:buSzPts val="1800"/>
              <a:buChar char="•"/>
              <a:defRPr/>
            </a:lvl9pPr>
          </a:lstStyle>
          <a:p>
            <a:endParaRPr/>
          </a:p>
        </p:txBody>
      </p:sp>
      <p:sp>
        <p:nvSpPr>
          <p:cNvPr id="106" name="Google Shape;106;p20"/>
          <p:cNvSpPr txBox="1">
            <a:spLocks noGrp="1"/>
          </p:cNvSpPr>
          <p:nvPr>
            <p:ph type="dt" idx="10"/>
          </p:nvPr>
        </p:nvSpPr>
        <p:spPr>
          <a:xfrm>
            <a:off x="1039812" y="9909175"/>
            <a:ext cx="3402012" cy="56991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20"/>
          <p:cNvSpPr txBox="1">
            <a:spLocks noGrp="1"/>
          </p:cNvSpPr>
          <p:nvPr>
            <p:ph type="ftr" idx="11"/>
          </p:nvPr>
        </p:nvSpPr>
        <p:spPr>
          <a:xfrm>
            <a:off x="5008562" y="9909175"/>
            <a:ext cx="5102225" cy="56991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20"/>
          <p:cNvSpPr txBox="1">
            <a:spLocks noGrp="1"/>
          </p:cNvSpPr>
          <p:nvPr>
            <p:ph type="sldNum" idx="12"/>
          </p:nvPr>
        </p:nvSpPr>
        <p:spPr>
          <a:xfrm>
            <a:off x="10677525" y="9909175"/>
            <a:ext cx="3402012" cy="56991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縦書きタイトルと&#10;縦書きテキスト" type="vertTitleAndTx">
  <p:cSld name="VERTICAL_TITLE_AND_VERTICAL_TEXT">
    <p:spTree>
      <p:nvGrpSpPr>
        <p:cNvPr id="1" name="Shape 120"/>
        <p:cNvGrpSpPr/>
        <p:nvPr/>
      </p:nvGrpSpPr>
      <p:grpSpPr>
        <a:xfrm>
          <a:off x="0" y="0"/>
          <a:ext cx="0" cy="0"/>
          <a:chOff x="0" y="0"/>
          <a:chExt cx="0" cy="0"/>
        </a:xfrm>
      </p:grpSpPr>
      <p:sp>
        <p:nvSpPr>
          <p:cNvPr id="121" name="Google Shape;121;p22"/>
          <p:cNvSpPr txBox="1">
            <a:spLocks noGrp="1"/>
          </p:cNvSpPr>
          <p:nvPr>
            <p:ph type="title"/>
          </p:nvPr>
        </p:nvSpPr>
        <p:spPr>
          <a:xfrm rot="5400000">
            <a:off x="7919432" y="3469593"/>
            <a:ext cx="9060817" cy="326011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22" name="Google Shape;122;p22"/>
          <p:cNvSpPr txBox="1">
            <a:spLocks noGrp="1"/>
          </p:cNvSpPr>
          <p:nvPr>
            <p:ph type="body" idx="1"/>
          </p:nvPr>
        </p:nvSpPr>
        <p:spPr>
          <a:xfrm rot="5400000">
            <a:off x="1304717" y="303979"/>
            <a:ext cx="9060817" cy="959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563"/>
              </a:spcBef>
              <a:spcAft>
                <a:spcPts val="0"/>
              </a:spcAft>
              <a:buClr>
                <a:schemeClr val="dk1"/>
              </a:buClr>
              <a:buSzPts val="1800"/>
              <a:buChar char="•"/>
              <a:defRPr/>
            </a:lvl1pPr>
            <a:lvl2pPr marL="914400" lvl="1" indent="-342900" algn="l">
              <a:lnSpc>
                <a:spcPct val="90000"/>
              </a:lnSpc>
              <a:spcBef>
                <a:spcPts val="775"/>
              </a:spcBef>
              <a:spcAft>
                <a:spcPts val="0"/>
              </a:spcAft>
              <a:buClr>
                <a:schemeClr val="dk1"/>
              </a:buClr>
              <a:buSzPts val="1800"/>
              <a:buChar char="•"/>
              <a:defRPr/>
            </a:lvl2pPr>
            <a:lvl3pPr marL="1371600" lvl="2" indent="-342900" algn="l">
              <a:lnSpc>
                <a:spcPct val="90000"/>
              </a:lnSpc>
              <a:spcBef>
                <a:spcPts val="775"/>
              </a:spcBef>
              <a:spcAft>
                <a:spcPts val="0"/>
              </a:spcAft>
              <a:buClr>
                <a:schemeClr val="dk1"/>
              </a:buClr>
              <a:buSzPts val="1800"/>
              <a:buChar char="•"/>
              <a:defRPr/>
            </a:lvl3pPr>
            <a:lvl4pPr marL="1828800" lvl="3" indent="-342900" algn="l">
              <a:lnSpc>
                <a:spcPct val="90000"/>
              </a:lnSpc>
              <a:spcBef>
                <a:spcPts val="775"/>
              </a:spcBef>
              <a:spcAft>
                <a:spcPts val="0"/>
              </a:spcAft>
              <a:buClr>
                <a:schemeClr val="dk1"/>
              </a:buClr>
              <a:buSzPts val="1800"/>
              <a:buChar char="•"/>
              <a:defRPr/>
            </a:lvl4pPr>
            <a:lvl5pPr marL="2286000" lvl="4" indent="-342900" algn="l">
              <a:lnSpc>
                <a:spcPct val="90000"/>
              </a:lnSpc>
              <a:spcBef>
                <a:spcPts val="775"/>
              </a:spcBef>
              <a:spcAft>
                <a:spcPts val="0"/>
              </a:spcAft>
              <a:buClr>
                <a:schemeClr val="dk1"/>
              </a:buClr>
              <a:buSzPts val="1800"/>
              <a:buChar char="•"/>
              <a:defRPr/>
            </a:lvl5pPr>
            <a:lvl6pPr marL="2743200" lvl="5" indent="-342900" algn="l">
              <a:lnSpc>
                <a:spcPct val="90000"/>
              </a:lnSpc>
              <a:spcBef>
                <a:spcPts val="780"/>
              </a:spcBef>
              <a:spcAft>
                <a:spcPts val="0"/>
              </a:spcAft>
              <a:buClr>
                <a:schemeClr val="dk1"/>
              </a:buClr>
              <a:buSzPts val="1800"/>
              <a:buChar char="•"/>
              <a:defRPr/>
            </a:lvl6pPr>
            <a:lvl7pPr marL="3200400" lvl="6" indent="-342900" algn="l">
              <a:lnSpc>
                <a:spcPct val="90000"/>
              </a:lnSpc>
              <a:spcBef>
                <a:spcPts val="780"/>
              </a:spcBef>
              <a:spcAft>
                <a:spcPts val="0"/>
              </a:spcAft>
              <a:buClr>
                <a:schemeClr val="dk1"/>
              </a:buClr>
              <a:buSzPts val="1800"/>
              <a:buChar char="•"/>
              <a:defRPr/>
            </a:lvl7pPr>
            <a:lvl8pPr marL="3657600" lvl="7" indent="-342900" algn="l">
              <a:lnSpc>
                <a:spcPct val="90000"/>
              </a:lnSpc>
              <a:spcBef>
                <a:spcPts val="780"/>
              </a:spcBef>
              <a:spcAft>
                <a:spcPts val="0"/>
              </a:spcAft>
              <a:buClr>
                <a:schemeClr val="dk1"/>
              </a:buClr>
              <a:buSzPts val="1800"/>
              <a:buChar char="•"/>
              <a:defRPr/>
            </a:lvl8pPr>
            <a:lvl9pPr marL="4114800" lvl="8" indent="-342900" algn="l">
              <a:lnSpc>
                <a:spcPct val="90000"/>
              </a:lnSpc>
              <a:spcBef>
                <a:spcPts val="780"/>
              </a:spcBef>
              <a:spcAft>
                <a:spcPts val="0"/>
              </a:spcAft>
              <a:buClr>
                <a:schemeClr val="dk1"/>
              </a:buClr>
              <a:buSzPts val="1800"/>
              <a:buChar char="•"/>
              <a:defRPr/>
            </a:lvl9pPr>
          </a:lstStyle>
          <a:p>
            <a:endParaRPr/>
          </a:p>
        </p:txBody>
      </p:sp>
      <p:sp>
        <p:nvSpPr>
          <p:cNvPr id="123" name="Google Shape;123;p22"/>
          <p:cNvSpPr txBox="1">
            <a:spLocks noGrp="1"/>
          </p:cNvSpPr>
          <p:nvPr>
            <p:ph type="dt" idx="10"/>
          </p:nvPr>
        </p:nvSpPr>
        <p:spPr>
          <a:xfrm>
            <a:off x="1039812" y="9909175"/>
            <a:ext cx="3402012" cy="56991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22"/>
          <p:cNvSpPr txBox="1">
            <a:spLocks noGrp="1"/>
          </p:cNvSpPr>
          <p:nvPr>
            <p:ph type="ftr" idx="11"/>
          </p:nvPr>
        </p:nvSpPr>
        <p:spPr>
          <a:xfrm>
            <a:off x="5008562" y="9909175"/>
            <a:ext cx="5102225" cy="56991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22"/>
          <p:cNvSpPr txBox="1">
            <a:spLocks noGrp="1"/>
          </p:cNvSpPr>
          <p:nvPr>
            <p:ph type="sldNum" idx="12"/>
          </p:nvPr>
        </p:nvSpPr>
        <p:spPr>
          <a:xfrm>
            <a:off x="10677525" y="9909175"/>
            <a:ext cx="3402012" cy="56991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タイトル付きのコンテンツ">
  <p:cSld name="2_タイトル付きのコンテンツ">
    <p:spTree>
      <p:nvGrpSpPr>
        <p:cNvPr id="1" name="Shape 13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タイトルと縦書きテキスト" type="vertTx">
  <p:cSld name="VERTICAL_TEXT">
    <p:spTree>
      <p:nvGrpSpPr>
        <p:cNvPr id="1" name="Shape 29"/>
        <p:cNvGrpSpPr/>
        <p:nvPr/>
      </p:nvGrpSpPr>
      <p:grpSpPr>
        <a:xfrm>
          <a:off x="0" y="0"/>
          <a:ext cx="0" cy="0"/>
          <a:chOff x="0" y="0"/>
          <a:chExt cx="0" cy="0"/>
        </a:xfrm>
      </p:grpSpPr>
      <p:sp>
        <p:nvSpPr>
          <p:cNvPr id="30" name="Google Shape;30;p9"/>
          <p:cNvSpPr txBox="1">
            <a:spLocks noGrp="1"/>
          </p:cNvSpPr>
          <p:nvPr>
            <p:ph type="title"/>
          </p:nvPr>
        </p:nvSpPr>
        <p:spPr>
          <a:xfrm>
            <a:off x="1039812" y="569912"/>
            <a:ext cx="13039725" cy="206533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1" name="Google Shape;31;p9"/>
          <p:cNvSpPr txBox="1">
            <a:spLocks noGrp="1"/>
          </p:cNvSpPr>
          <p:nvPr>
            <p:ph type="body" idx="1"/>
          </p:nvPr>
        </p:nvSpPr>
        <p:spPr>
          <a:xfrm rot="5400000">
            <a:off x="4167981" y="-281782"/>
            <a:ext cx="6783387" cy="13039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563"/>
              </a:spcBef>
              <a:spcAft>
                <a:spcPts val="0"/>
              </a:spcAft>
              <a:buClr>
                <a:schemeClr val="dk1"/>
              </a:buClr>
              <a:buSzPts val="1800"/>
              <a:buChar char="•"/>
              <a:defRPr/>
            </a:lvl1pPr>
            <a:lvl2pPr marL="914400" lvl="1" indent="-342900" algn="l">
              <a:lnSpc>
                <a:spcPct val="90000"/>
              </a:lnSpc>
              <a:spcBef>
                <a:spcPts val="775"/>
              </a:spcBef>
              <a:spcAft>
                <a:spcPts val="0"/>
              </a:spcAft>
              <a:buClr>
                <a:schemeClr val="dk1"/>
              </a:buClr>
              <a:buSzPts val="1800"/>
              <a:buChar char="•"/>
              <a:defRPr/>
            </a:lvl2pPr>
            <a:lvl3pPr marL="1371600" lvl="2" indent="-342900" algn="l">
              <a:lnSpc>
                <a:spcPct val="90000"/>
              </a:lnSpc>
              <a:spcBef>
                <a:spcPts val="775"/>
              </a:spcBef>
              <a:spcAft>
                <a:spcPts val="0"/>
              </a:spcAft>
              <a:buClr>
                <a:schemeClr val="dk1"/>
              </a:buClr>
              <a:buSzPts val="1800"/>
              <a:buChar char="•"/>
              <a:defRPr/>
            </a:lvl3pPr>
            <a:lvl4pPr marL="1828800" lvl="3" indent="-342900" algn="l">
              <a:lnSpc>
                <a:spcPct val="90000"/>
              </a:lnSpc>
              <a:spcBef>
                <a:spcPts val="775"/>
              </a:spcBef>
              <a:spcAft>
                <a:spcPts val="0"/>
              </a:spcAft>
              <a:buClr>
                <a:schemeClr val="dk1"/>
              </a:buClr>
              <a:buSzPts val="1800"/>
              <a:buChar char="•"/>
              <a:defRPr/>
            </a:lvl4pPr>
            <a:lvl5pPr marL="2286000" lvl="4" indent="-342900" algn="l">
              <a:lnSpc>
                <a:spcPct val="90000"/>
              </a:lnSpc>
              <a:spcBef>
                <a:spcPts val="775"/>
              </a:spcBef>
              <a:spcAft>
                <a:spcPts val="0"/>
              </a:spcAft>
              <a:buClr>
                <a:schemeClr val="dk1"/>
              </a:buClr>
              <a:buSzPts val="1800"/>
              <a:buChar char="•"/>
              <a:defRPr/>
            </a:lvl5pPr>
            <a:lvl6pPr marL="2743200" lvl="5" indent="-342900" algn="l">
              <a:lnSpc>
                <a:spcPct val="90000"/>
              </a:lnSpc>
              <a:spcBef>
                <a:spcPts val="780"/>
              </a:spcBef>
              <a:spcAft>
                <a:spcPts val="0"/>
              </a:spcAft>
              <a:buClr>
                <a:schemeClr val="dk1"/>
              </a:buClr>
              <a:buSzPts val="1800"/>
              <a:buChar char="•"/>
              <a:defRPr/>
            </a:lvl6pPr>
            <a:lvl7pPr marL="3200400" lvl="6" indent="-342900" algn="l">
              <a:lnSpc>
                <a:spcPct val="90000"/>
              </a:lnSpc>
              <a:spcBef>
                <a:spcPts val="780"/>
              </a:spcBef>
              <a:spcAft>
                <a:spcPts val="0"/>
              </a:spcAft>
              <a:buClr>
                <a:schemeClr val="dk1"/>
              </a:buClr>
              <a:buSzPts val="1800"/>
              <a:buChar char="•"/>
              <a:defRPr/>
            </a:lvl7pPr>
            <a:lvl8pPr marL="3657600" lvl="7" indent="-342900" algn="l">
              <a:lnSpc>
                <a:spcPct val="90000"/>
              </a:lnSpc>
              <a:spcBef>
                <a:spcPts val="780"/>
              </a:spcBef>
              <a:spcAft>
                <a:spcPts val="0"/>
              </a:spcAft>
              <a:buClr>
                <a:schemeClr val="dk1"/>
              </a:buClr>
              <a:buSzPts val="1800"/>
              <a:buChar char="•"/>
              <a:defRPr/>
            </a:lvl8pPr>
            <a:lvl9pPr marL="4114800" lvl="8" indent="-342900" algn="l">
              <a:lnSpc>
                <a:spcPct val="90000"/>
              </a:lnSpc>
              <a:spcBef>
                <a:spcPts val="780"/>
              </a:spcBef>
              <a:spcAft>
                <a:spcPts val="0"/>
              </a:spcAft>
              <a:buClr>
                <a:schemeClr val="dk1"/>
              </a:buClr>
              <a:buSzPts val="1800"/>
              <a:buChar char="•"/>
              <a:defRPr/>
            </a:lvl9pPr>
          </a:lstStyle>
          <a:p>
            <a:endParaRPr/>
          </a:p>
        </p:txBody>
      </p:sp>
      <p:sp>
        <p:nvSpPr>
          <p:cNvPr id="32" name="Google Shape;32;p9"/>
          <p:cNvSpPr txBox="1">
            <a:spLocks noGrp="1"/>
          </p:cNvSpPr>
          <p:nvPr>
            <p:ph type="dt" idx="10"/>
          </p:nvPr>
        </p:nvSpPr>
        <p:spPr>
          <a:xfrm>
            <a:off x="1039812" y="9909175"/>
            <a:ext cx="3402012" cy="56991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9"/>
          <p:cNvSpPr txBox="1">
            <a:spLocks noGrp="1"/>
          </p:cNvSpPr>
          <p:nvPr>
            <p:ph type="ftr" idx="11"/>
          </p:nvPr>
        </p:nvSpPr>
        <p:spPr>
          <a:xfrm>
            <a:off x="5008562" y="9909175"/>
            <a:ext cx="5102225" cy="56991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9"/>
          <p:cNvSpPr txBox="1">
            <a:spLocks noGrp="1"/>
          </p:cNvSpPr>
          <p:nvPr>
            <p:ph type="sldNum" idx="12"/>
          </p:nvPr>
        </p:nvSpPr>
        <p:spPr>
          <a:xfrm>
            <a:off x="10677525" y="9909175"/>
            <a:ext cx="3402012" cy="56991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35"/>
        <p:cNvGrpSpPr/>
        <p:nvPr/>
      </p:nvGrpSpPr>
      <p:grpSpPr>
        <a:xfrm>
          <a:off x="0" y="0"/>
          <a:ext cx="0" cy="0"/>
          <a:chOff x="0" y="0"/>
          <a:chExt cx="0" cy="0"/>
        </a:xfrm>
      </p:grpSpPr>
      <p:sp>
        <p:nvSpPr>
          <p:cNvPr id="36" name="Google Shape;36;p10"/>
          <p:cNvSpPr txBox="1">
            <a:spLocks noGrp="1"/>
          </p:cNvSpPr>
          <p:nvPr>
            <p:ph type="title"/>
          </p:nvPr>
        </p:nvSpPr>
        <p:spPr>
          <a:xfrm>
            <a:off x="1041425" y="712788"/>
            <a:ext cx="4876384" cy="249475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4989"/>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7" name="Google Shape;37;p10"/>
          <p:cNvSpPr>
            <a:spLocks noGrp="1"/>
          </p:cNvSpPr>
          <p:nvPr>
            <p:ph type="pic" idx="2"/>
          </p:nvPr>
        </p:nvSpPr>
        <p:spPr>
          <a:xfrm>
            <a:off x="6427693" y="1539425"/>
            <a:ext cx="7654171" cy="7598117"/>
          </a:xfrm>
          <a:prstGeom prst="rect">
            <a:avLst/>
          </a:prstGeom>
          <a:noFill/>
          <a:ln>
            <a:noFill/>
          </a:ln>
        </p:spPr>
      </p:sp>
      <p:sp>
        <p:nvSpPr>
          <p:cNvPr id="38" name="Google Shape;38;p10"/>
          <p:cNvSpPr txBox="1">
            <a:spLocks noGrp="1"/>
          </p:cNvSpPr>
          <p:nvPr>
            <p:ph type="body" idx="1"/>
          </p:nvPr>
        </p:nvSpPr>
        <p:spPr>
          <a:xfrm>
            <a:off x="1041425" y="3207544"/>
            <a:ext cx="4876384" cy="594237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563"/>
              </a:spcBef>
              <a:spcAft>
                <a:spcPts val="0"/>
              </a:spcAft>
              <a:buClr>
                <a:schemeClr val="dk1"/>
              </a:buClr>
              <a:buSzPts val="2494"/>
              <a:buNone/>
              <a:defRPr sz="2494"/>
            </a:lvl1pPr>
            <a:lvl2pPr marL="914400" lvl="1" indent="-228600" algn="l">
              <a:lnSpc>
                <a:spcPct val="90000"/>
              </a:lnSpc>
              <a:spcBef>
                <a:spcPts val="775"/>
              </a:spcBef>
              <a:spcAft>
                <a:spcPts val="0"/>
              </a:spcAft>
              <a:buClr>
                <a:schemeClr val="dk1"/>
              </a:buClr>
              <a:buSzPts val="2183"/>
              <a:buNone/>
              <a:defRPr sz="2183"/>
            </a:lvl2pPr>
            <a:lvl3pPr marL="1371600" lvl="2" indent="-228600" algn="l">
              <a:lnSpc>
                <a:spcPct val="90000"/>
              </a:lnSpc>
              <a:spcBef>
                <a:spcPts val="775"/>
              </a:spcBef>
              <a:spcAft>
                <a:spcPts val="0"/>
              </a:spcAft>
              <a:buClr>
                <a:schemeClr val="dk1"/>
              </a:buClr>
              <a:buSzPts val="1871"/>
              <a:buNone/>
              <a:defRPr sz="1871"/>
            </a:lvl3pPr>
            <a:lvl4pPr marL="1828800" lvl="3" indent="-228600" algn="l">
              <a:lnSpc>
                <a:spcPct val="90000"/>
              </a:lnSpc>
              <a:spcBef>
                <a:spcPts val="775"/>
              </a:spcBef>
              <a:spcAft>
                <a:spcPts val="0"/>
              </a:spcAft>
              <a:buClr>
                <a:schemeClr val="dk1"/>
              </a:buClr>
              <a:buSzPts val="1559"/>
              <a:buNone/>
              <a:defRPr sz="1559"/>
            </a:lvl4pPr>
            <a:lvl5pPr marL="2286000" lvl="4" indent="-228600" algn="l">
              <a:lnSpc>
                <a:spcPct val="90000"/>
              </a:lnSpc>
              <a:spcBef>
                <a:spcPts val="775"/>
              </a:spcBef>
              <a:spcAft>
                <a:spcPts val="0"/>
              </a:spcAft>
              <a:buClr>
                <a:schemeClr val="dk1"/>
              </a:buClr>
              <a:buSzPts val="1559"/>
              <a:buNone/>
              <a:defRPr sz="1559"/>
            </a:lvl5pPr>
            <a:lvl6pPr marL="2743200" lvl="5" indent="-228600" algn="l">
              <a:lnSpc>
                <a:spcPct val="90000"/>
              </a:lnSpc>
              <a:spcBef>
                <a:spcPts val="780"/>
              </a:spcBef>
              <a:spcAft>
                <a:spcPts val="0"/>
              </a:spcAft>
              <a:buClr>
                <a:schemeClr val="dk1"/>
              </a:buClr>
              <a:buSzPts val="1559"/>
              <a:buNone/>
              <a:defRPr sz="1559"/>
            </a:lvl6pPr>
            <a:lvl7pPr marL="3200400" lvl="6" indent="-228600" algn="l">
              <a:lnSpc>
                <a:spcPct val="90000"/>
              </a:lnSpc>
              <a:spcBef>
                <a:spcPts val="780"/>
              </a:spcBef>
              <a:spcAft>
                <a:spcPts val="0"/>
              </a:spcAft>
              <a:buClr>
                <a:schemeClr val="dk1"/>
              </a:buClr>
              <a:buSzPts val="1559"/>
              <a:buNone/>
              <a:defRPr sz="1559"/>
            </a:lvl7pPr>
            <a:lvl8pPr marL="3657600" lvl="7" indent="-228600" algn="l">
              <a:lnSpc>
                <a:spcPct val="90000"/>
              </a:lnSpc>
              <a:spcBef>
                <a:spcPts val="780"/>
              </a:spcBef>
              <a:spcAft>
                <a:spcPts val="0"/>
              </a:spcAft>
              <a:buClr>
                <a:schemeClr val="dk1"/>
              </a:buClr>
              <a:buSzPts val="1559"/>
              <a:buNone/>
              <a:defRPr sz="1559"/>
            </a:lvl8pPr>
            <a:lvl9pPr marL="4114800" lvl="8" indent="-228600" algn="l">
              <a:lnSpc>
                <a:spcPct val="90000"/>
              </a:lnSpc>
              <a:spcBef>
                <a:spcPts val="780"/>
              </a:spcBef>
              <a:spcAft>
                <a:spcPts val="0"/>
              </a:spcAft>
              <a:buClr>
                <a:schemeClr val="dk1"/>
              </a:buClr>
              <a:buSzPts val="1559"/>
              <a:buNone/>
              <a:defRPr sz="1559"/>
            </a:lvl9pPr>
          </a:lstStyle>
          <a:p>
            <a:endParaRPr/>
          </a:p>
        </p:txBody>
      </p:sp>
      <p:sp>
        <p:nvSpPr>
          <p:cNvPr id="39" name="Google Shape;39;p10"/>
          <p:cNvSpPr txBox="1">
            <a:spLocks noGrp="1"/>
          </p:cNvSpPr>
          <p:nvPr>
            <p:ph type="dt" idx="10"/>
          </p:nvPr>
        </p:nvSpPr>
        <p:spPr>
          <a:xfrm>
            <a:off x="1039812" y="9909175"/>
            <a:ext cx="3402012" cy="56991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0"/>
          <p:cNvSpPr txBox="1">
            <a:spLocks noGrp="1"/>
          </p:cNvSpPr>
          <p:nvPr>
            <p:ph type="ftr" idx="11"/>
          </p:nvPr>
        </p:nvSpPr>
        <p:spPr>
          <a:xfrm>
            <a:off x="5008562" y="9909175"/>
            <a:ext cx="5102225" cy="56991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0"/>
          <p:cNvSpPr txBox="1">
            <a:spLocks noGrp="1"/>
          </p:cNvSpPr>
          <p:nvPr>
            <p:ph type="sldNum" idx="12"/>
          </p:nvPr>
        </p:nvSpPr>
        <p:spPr>
          <a:xfrm>
            <a:off x="10677525" y="9909175"/>
            <a:ext cx="3402012" cy="56991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タイトル付きのコンテンツ" type="objTx">
  <p:cSld name="OBJECT_WITH_CAPTION_TEXT">
    <p:spTree>
      <p:nvGrpSpPr>
        <p:cNvPr id="1" name="Shape 42"/>
        <p:cNvGrpSpPr/>
        <p:nvPr/>
      </p:nvGrpSpPr>
      <p:grpSpPr>
        <a:xfrm>
          <a:off x="0" y="0"/>
          <a:ext cx="0" cy="0"/>
          <a:chOff x="0" y="0"/>
          <a:chExt cx="0" cy="0"/>
        </a:xfrm>
      </p:grpSpPr>
      <p:sp>
        <p:nvSpPr>
          <p:cNvPr id="43" name="Google Shape;43;p11"/>
          <p:cNvSpPr txBox="1">
            <a:spLocks noGrp="1"/>
          </p:cNvSpPr>
          <p:nvPr>
            <p:ph type="title"/>
          </p:nvPr>
        </p:nvSpPr>
        <p:spPr>
          <a:xfrm>
            <a:off x="1041425" y="712788"/>
            <a:ext cx="4876384" cy="249475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4989"/>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4" name="Google Shape;44;p11"/>
          <p:cNvSpPr txBox="1">
            <a:spLocks noGrp="1"/>
          </p:cNvSpPr>
          <p:nvPr>
            <p:ph type="body" idx="1"/>
          </p:nvPr>
        </p:nvSpPr>
        <p:spPr>
          <a:xfrm>
            <a:off x="6427693" y="1539425"/>
            <a:ext cx="7654171" cy="7598117"/>
          </a:xfrm>
          <a:prstGeom prst="rect">
            <a:avLst/>
          </a:prstGeom>
          <a:noFill/>
          <a:ln>
            <a:noFill/>
          </a:ln>
        </p:spPr>
        <p:txBody>
          <a:bodyPr spcFirstLastPara="1" wrap="square" lIns="91425" tIns="45700" rIns="91425" bIns="45700" anchor="t" anchorCtr="0">
            <a:noAutofit/>
          </a:bodyPr>
          <a:lstStyle>
            <a:lvl1pPr marL="457200" lvl="0" indent="-545402" algn="l">
              <a:lnSpc>
                <a:spcPct val="90000"/>
              </a:lnSpc>
              <a:spcBef>
                <a:spcPts val="1563"/>
              </a:spcBef>
              <a:spcAft>
                <a:spcPts val="0"/>
              </a:spcAft>
              <a:buClr>
                <a:schemeClr val="dk1"/>
              </a:buClr>
              <a:buSzPts val="4989"/>
              <a:buChar char="•"/>
              <a:defRPr sz="4989"/>
            </a:lvl1pPr>
            <a:lvl2pPr marL="914400" lvl="1" indent="-505778" algn="l">
              <a:lnSpc>
                <a:spcPct val="90000"/>
              </a:lnSpc>
              <a:spcBef>
                <a:spcPts val="775"/>
              </a:spcBef>
              <a:spcAft>
                <a:spcPts val="0"/>
              </a:spcAft>
              <a:buClr>
                <a:schemeClr val="dk1"/>
              </a:buClr>
              <a:buSzPts val="4365"/>
              <a:buChar char="•"/>
              <a:defRPr sz="4365"/>
            </a:lvl2pPr>
            <a:lvl3pPr marL="1371600" lvl="2" indent="-466217" algn="l">
              <a:lnSpc>
                <a:spcPct val="90000"/>
              </a:lnSpc>
              <a:spcBef>
                <a:spcPts val="775"/>
              </a:spcBef>
              <a:spcAft>
                <a:spcPts val="0"/>
              </a:spcAft>
              <a:buClr>
                <a:schemeClr val="dk1"/>
              </a:buClr>
              <a:buSzPts val="3742"/>
              <a:buChar char="•"/>
              <a:defRPr sz="3742"/>
            </a:lvl3pPr>
            <a:lvl4pPr marL="1828800" lvl="3" indent="-426593" algn="l">
              <a:lnSpc>
                <a:spcPct val="90000"/>
              </a:lnSpc>
              <a:spcBef>
                <a:spcPts val="775"/>
              </a:spcBef>
              <a:spcAft>
                <a:spcPts val="0"/>
              </a:spcAft>
              <a:buClr>
                <a:schemeClr val="dk1"/>
              </a:buClr>
              <a:buSzPts val="3118"/>
              <a:buChar char="•"/>
              <a:defRPr sz="3118"/>
            </a:lvl4pPr>
            <a:lvl5pPr marL="2286000" lvl="4" indent="-426593" algn="l">
              <a:lnSpc>
                <a:spcPct val="90000"/>
              </a:lnSpc>
              <a:spcBef>
                <a:spcPts val="775"/>
              </a:spcBef>
              <a:spcAft>
                <a:spcPts val="0"/>
              </a:spcAft>
              <a:buClr>
                <a:schemeClr val="dk1"/>
              </a:buClr>
              <a:buSzPts val="3118"/>
              <a:buChar char="•"/>
              <a:defRPr sz="3118"/>
            </a:lvl5pPr>
            <a:lvl6pPr marL="2743200" lvl="5" indent="-426593" algn="l">
              <a:lnSpc>
                <a:spcPct val="90000"/>
              </a:lnSpc>
              <a:spcBef>
                <a:spcPts val="780"/>
              </a:spcBef>
              <a:spcAft>
                <a:spcPts val="0"/>
              </a:spcAft>
              <a:buClr>
                <a:schemeClr val="dk1"/>
              </a:buClr>
              <a:buSzPts val="3118"/>
              <a:buChar char="•"/>
              <a:defRPr sz="3118"/>
            </a:lvl6pPr>
            <a:lvl7pPr marL="3200400" lvl="6" indent="-426593" algn="l">
              <a:lnSpc>
                <a:spcPct val="90000"/>
              </a:lnSpc>
              <a:spcBef>
                <a:spcPts val="780"/>
              </a:spcBef>
              <a:spcAft>
                <a:spcPts val="0"/>
              </a:spcAft>
              <a:buClr>
                <a:schemeClr val="dk1"/>
              </a:buClr>
              <a:buSzPts val="3118"/>
              <a:buChar char="•"/>
              <a:defRPr sz="3118"/>
            </a:lvl7pPr>
            <a:lvl8pPr marL="3657600" lvl="7" indent="-426593" algn="l">
              <a:lnSpc>
                <a:spcPct val="90000"/>
              </a:lnSpc>
              <a:spcBef>
                <a:spcPts val="780"/>
              </a:spcBef>
              <a:spcAft>
                <a:spcPts val="0"/>
              </a:spcAft>
              <a:buClr>
                <a:schemeClr val="dk1"/>
              </a:buClr>
              <a:buSzPts val="3118"/>
              <a:buChar char="•"/>
              <a:defRPr sz="3118"/>
            </a:lvl8pPr>
            <a:lvl9pPr marL="4114800" lvl="8" indent="-426593" algn="l">
              <a:lnSpc>
                <a:spcPct val="90000"/>
              </a:lnSpc>
              <a:spcBef>
                <a:spcPts val="780"/>
              </a:spcBef>
              <a:spcAft>
                <a:spcPts val="0"/>
              </a:spcAft>
              <a:buClr>
                <a:schemeClr val="dk1"/>
              </a:buClr>
              <a:buSzPts val="3118"/>
              <a:buChar char="•"/>
              <a:defRPr sz="3118"/>
            </a:lvl9pPr>
          </a:lstStyle>
          <a:p>
            <a:endParaRPr/>
          </a:p>
        </p:txBody>
      </p:sp>
      <p:sp>
        <p:nvSpPr>
          <p:cNvPr id="45" name="Google Shape;45;p11"/>
          <p:cNvSpPr txBox="1">
            <a:spLocks noGrp="1"/>
          </p:cNvSpPr>
          <p:nvPr>
            <p:ph type="body" idx="2"/>
          </p:nvPr>
        </p:nvSpPr>
        <p:spPr>
          <a:xfrm>
            <a:off x="1041425" y="3207544"/>
            <a:ext cx="4876384" cy="594237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563"/>
              </a:spcBef>
              <a:spcAft>
                <a:spcPts val="0"/>
              </a:spcAft>
              <a:buClr>
                <a:schemeClr val="dk1"/>
              </a:buClr>
              <a:buSzPts val="2494"/>
              <a:buNone/>
              <a:defRPr sz="2494"/>
            </a:lvl1pPr>
            <a:lvl2pPr marL="914400" lvl="1" indent="-228600" algn="l">
              <a:lnSpc>
                <a:spcPct val="90000"/>
              </a:lnSpc>
              <a:spcBef>
                <a:spcPts val="775"/>
              </a:spcBef>
              <a:spcAft>
                <a:spcPts val="0"/>
              </a:spcAft>
              <a:buClr>
                <a:schemeClr val="dk1"/>
              </a:buClr>
              <a:buSzPts val="2183"/>
              <a:buNone/>
              <a:defRPr sz="2183"/>
            </a:lvl2pPr>
            <a:lvl3pPr marL="1371600" lvl="2" indent="-228600" algn="l">
              <a:lnSpc>
                <a:spcPct val="90000"/>
              </a:lnSpc>
              <a:spcBef>
                <a:spcPts val="775"/>
              </a:spcBef>
              <a:spcAft>
                <a:spcPts val="0"/>
              </a:spcAft>
              <a:buClr>
                <a:schemeClr val="dk1"/>
              </a:buClr>
              <a:buSzPts val="1871"/>
              <a:buNone/>
              <a:defRPr sz="1871"/>
            </a:lvl3pPr>
            <a:lvl4pPr marL="1828800" lvl="3" indent="-228600" algn="l">
              <a:lnSpc>
                <a:spcPct val="90000"/>
              </a:lnSpc>
              <a:spcBef>
                <a:spcPts val="775"/>
              </a:spcBef>
              <a:spcAft>
                <a:spcPts val="0"/>
              </a:spcAft>
              <a:buClr>
                <a:schemeClr val="dk1"/>
              </a:buClr>
              <a:buSzPts val="1559"/>
              <a:buNone/>
              <a:defRPr sz="1559"/>
            </a:lvl4pPr>
            <a:lvl5pPr marL="2286000" lvl="4" indent="-228600" algn="l">
              <a:lnSpc>
                <a:spcPct val="90000"/>
              </a:lnSpc>
              <a:spcBef>
                <a:spcPts val="775"/>
              </a:spcBef>
              <a:spcAft>
                <a:spcPts val="0"/>
              </a:spcAft>
              <a:buClr>
                <a:schemeClr val="dk1"/>
              </a:buClr>
              <a:buSzPts val="1559"/>
              <a:buNone/>
              <a:defRPr sz="1559"/>
            </a:lvl5pPr>
            <a:lvl6pPr marL="2743200" lvl="5" indent="-228600" algn="l">
              <a:lnSpc>
                <a:spcPct val="90000"/>
              </a:lnSpc>
              <a:spcBef>
                <a:spcPts val="780"/>
              </a:spcBef>
              <a:spcAft>
                <a:spcPts val="0"/>
              </a:spcAft>
              <a:buClr>
                <a:schemeClr val="dk1"/>
              </a:buClr>
              <a:buSzPts val="1559"/>
              <a:buNone/>
              <a:defRPr sz="1559"/>
            </a:lvl6pPr>
            <a:lvl7pPr marL="3200400" lvl="6" indent="-228600" algn="l">
              <a:lnSpc>
                <a:spcPct val="90000"/>
              </a:lnSpc>
              <a:spcBef>
                <a:spcPts val="780"/>
              </a:spcBef>
              <a:spcAft>
                <a:spcPts val="0"/>
              </a:spcAft>
              <a:buClr>
                <a:schemeClr val="dk1"/>
              </a:buClr>
              <a:buSzPts val="1559"/>
              <a:buNone/>
              <a:defRPr sz="1559"/>
            </a:lvl7pPr>
            <a:lvl8pPr marL="3657600" lvl="7" indent="-228600" algn="l">
              <a:lnSpc>
                <a:spcPct val="90000"/>
              </a:lnSpc>
              <a:spcBef>
                <a:spcPts val="780"/>
              </a:spcBef>
              <a:spcAft>
                <a:spcPts val="0"/>
              </a:spcAft>
              <a:buClr>
                <a:schemeClr val="dk1"/>
              </a:buClr>
              <a:buSzPts val="1559"/>
              <a:buNone/>
              <a:defRPr sz="1559"/>
            </a:lvl8pPr>
            <a:lvl9pPr marL="4114800" lvl="8" indent="-228600" algn="l">
              <a:lnSpc>
                <a:spcPct val="90000"/>
              </a:lnSpc>
              <a:spcBef>
                <a:spcPts val="780"/>
              </a:spcBef>
              <a:spcAft>
                <a:spcPts val="0"/>
              </a:spcAft>
              <a:buClr>
                <a:schemeClr val="dk1"/>
              </a:buClr>
              <a:buSzPts val="1559"/>
              <a:buNone/>
              <a:defRPr sz="1559"/>
            </a:lvl9pPr>
          </a:lstStyle>
          <a:p>
            <a:endParaRPr/>
          </a:p>
        </p:txBody>
      </p:sp>
      <p:sp>
        <p:nvSpPr>
          <p:cNvPr id="46" name="Google Shape;46;p11"/>
          <p:cNvSpPr txBox="1">
            <a:spLocks noGrp="1"/>
          </p:cNvSpPr>
          <p:nvPr>
            <p:ph type="dt" idx="10"/>
          </p:nvPr>
        </p:nvSpPr>
        <p:spPr>
          <a:xfrm>
            <a:off x="1039812" y="9909175"/>
            <a:ext cx="3402012" cy="56991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1"/>
          <p:cNvSpPr txBox="1">
            <a:spLocks noGrp="1"/>
          </p:cNvSpPr>
          <p:nvPr>
            <p:ph type="ftr" idx="11"/>
          </p:nvPr>
        </p:nvSpPr>
        <p:spPr>
          <a:xfrm>
            <a:off x="5008562" y="9909175"/>
            <a:ext cx="5102225" cy="56991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1"/>
          <p:cNvSpPr txBox="1">
            <a:spLocks noGrp="1"/>
          </p:cNvSpPr>
          <p:nvPr>
            <p:ph type="sldNum" idx="12"/>
          </p:nvPr>
        </p:nvSpPr>
        <p:spPr>
          <a:xfrm>
            <a:off x="10677525" y="9909175"/>
            <a:ext cx="3402012" cy="56991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dt" idx="10"/>
          </p:nvPr>
        </p:nvSpPr>
        <p:spPr>
          <a:xfrm>
            <a:off x="1039812" y="9909175"/>
            <a:ext cx="3402012" cy="56991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2"/>
          <p:cNvSpPr txBox="1">
            <a:spLocks noGrp="1"/>
          </p:cNvSpPr>
          <p:nvPr>
            <p:ph type="ftr" idx="11"/>
          </p:nvPr>
        </p:nvSpPr>
        <p:spPr>
          <a:xfrm>
            <a:off x="5008562" y="9909175"/>
            <a:ext cx="5102225" cy="56991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2"/>
          <p:cNvSpPr txBox="1">
            <a:spLocks noGrp="1"/>
          </p:cNvSpPr>
          <p:nvPr>
            <p:ph type="sldNum" idx="12"/>
          </p:nvPr>
        </p:nvSpPr>
        <p:spPr>
          <a:xfrm>
            <a:off x="10677525" y="9909175"/>
            <a:ext cx="3402012" cy="56991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1039812" y="569912"/>
            <a:ext cx="13039725" cy="206533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5" name="Google Shape;55;p13"/>
          <p:cNvSpPr txBox="1">
            <a:spLocks noGrp="1"/>
          </p:cNvSpPr>
          <p:nvPr>
            <p:ph type="dt" idx="10"/>
          </p:nvPr>
        </p:nvSpPr>
        <p:spPr>
          <a:xfrm>
            <a:off x="1039812" y="9909175"/>
            <a:ext cx="3402012" cy="56991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3"/>
          <p:cNvSpPr txBox="1">
            <a:spLocks noGrp="1"/>
          </p:cNvSpPr>
          <p:nvPr>
            <p:ph type="ftr" idx="11"/>
          </p:nvPr>
        </p:nvSpPr>
        <p:spPr>
          <a:xfrm>
            <a:off x="5008562" y="9909175"/>
            <a:ext cx="5102225" cy="56991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3"/>
          <p:cNvSpPr txBox="1">
            <a:spLocks noGrp="1"/>
          </p:cNvSpPr>
          <p:nvPr>
            <p:ph type="sldNum" idx="12"/>
          </p:nvPr>
        </p:nvSpPr>
        <p:spPr>
          <a:xfrm>
            <a:off x="10677525" y="9909175"/>
            <a:ext cx="3402012" cy="56991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1041425" y="569242"/>
            <a:ext cx="13040439" cy="206659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0" name="Google Shape;60;p14"/>
          <p:cNvSpPr txBox="1">
            <a:spLocks noGrp="1"/>
          </p:cNvSpPr>
          <p:nvPr>
            <p:ph type="body" idx="1"/>
          </p:nvPr>
        </p:nvSpPr>
        <p:spPr>
          <a:xfrm>
            <a:off x="1041426" y="2620980"/>
            <a:ext cx="6396193" cy="128450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563"/>
              </a:spcBef>
              <a:spcAft>
                <a:spcPts val="0"/>
              </a:spcAft>
              <a:buClr>
                <a:schemeClr val="dk1"/>
              </a:buClr>
              <a:buSzPts val="3742"/>
              <a:buNone/>
              <a:defRPr sz="3742" b="1"/>
            </a:lvl1pPr>
            <a:lvl2pPr marL="914400" lvl="1" indent="-228600" algn="l">
              <a:lnSpc>
                <a:spcPct val="90000"/>
              </a:lnSpc>
              <a:spcBef>
                <a:spcPts val="775"/>
              </a:spcBef>
              <a:spcAft>
                <a:spcPts val="0"/>
              </a:spcAft>
              <a:buClr>
                <a:schemeClr val="dk1"/>
              </a:buClr>
              <a:buSzPts val="3118"/>
              <a:buNone/>
              <a:defRPr sz="3118" b="1"/>
            </a:lvl2pPr>
            <a:lvl3pPr marL="1371600" lvl="2" indent="-228600" algn="l">
              <a:lnSpc>
                <a:spcPct val="90000"/>
              </a:lnSpc>
              <a:spcBef>
                <a:spcPts val="775"/>
              </a:spcBef>
              <a:spcAft>
                <a:spcPts val="0"/>
              </a:spcAft>
              <a:buClr>
                <a:schemeClr val="dk1"/>
              </a:buClr>
              <a:buSzPts val="2806"/>
              <a:buNone/>
              <a:defRPr sz="2806" b="1"/>
            </a:lvl3pPr>
            <a:lvl4pPr marL="1828800" lvl="3" indent="-228600" algn="l">
              <a:lnSpc>
                <a:spcPct val="90000"/>
              </a:lnSpc>
              <a:spcBef>
                <a:spcPts val="775"/>
              </a:spcBef>
              <a:spcAft>
                <a:spcPts val="0"/>
              </a:spcAft>
              <a:buClr>
                <a:schemeClr val="dk1"/>
              </a:buClr>
              <a:buSzPts val="2494"/>
              <a:buNone/>
              <a:defRPr sz="2494" b="1"/>
            </a:lvl4pPr>
            <a:lvl5pPr marL="2286000" lvl="4" indent="-228600" algn="l">
              <a:lnSpc>
                <a:spcPct val="90000"/>
              </a:lnSpc>
              <a:spcBef>
                <a:spcPts val="775"/>
              </a:spcBef>
              <a:spcAft>
                <a:spcPts val="0"/>
              </a:spcAft>
              <a:buClr>
                <a:schemeClr val="dk1"/>
              </a:buClr>
              <a:buSzPts val="2494"/>
              <a:buNone/>
              <a:defRPr sz="2494" b="1"/>
            </a:lvl5pPr>
            <a:lvl6pPr marL="2743200" lvl="5" indent="-228600" algn="l">
              <a:lnSpc>
                <a:spcPct val="90000"/>
              </a:lnSpc>
              <a:spcBef>
                <a:spcPts val="780"/>
              </a:spcBef>
              <a:spcAft>
                <a:spcPts val="0"/>
              </a:spcAft>
              <a:buClr>
                <a:schemeClr val="dk1"/>
              </a:buClr>
              <a:buSzPts val="2494"/>
              <a:buNone/>
              <a:defRPr sz="2494" b="1"/>
            </a:lvl6pPr>
            <a:lvl7pPr marL="3200400" lvl="6" indent="-228600" algn="l">
              <a:lnSpc>
                <a:spcPct val="90000"/>
              </a:lnSpc>
              <a:spcBef>
                <a:spcPts val="780"/>
              </a:spcBef>
              <a:spcAft>
                <a:spcPts val="0"/>
              </a:spcAft>
              <a:buClr>
                <a:schemeClr val="dk1"/>
              </a:buClr>
              <a:buSzPts val="2494"/>
              <a:buNone/>
              <a:defRPr sz="2494" b="1"/>
            </a:lvl7pPr>
            <a:lvl8pPr marL="3657600" lvl="7" indent="-228600" algn="l">
              <a:lnSpc>
                <a:spcPct val="90000"/>
              </a:lnSpc>
              <a:spcBef>
                <a:spcPts val="780"/>
              </a:spcBef>
              <a:spcAft>
                <a:spcPts val="0"/>
              </a:spcAft>
              <a:buClr>
                <a:schemeClr val="dk1"/>
              </a:buClr>
              <a:buSzPts val="2494"/>
              <a:buNone/>
              <a:defRPr sz="2494" b="1"/>
            </a:lvl8pPr>
            <a:lvl9pPr marL="4114800" lvl="8" indent="-228600" algn="l">
              <a:lnSpc>
                <a:spcPct val="90000"/>
              </a:lnSpc>
              <a:spcBef>
                <a:spcPts val="780"/>
              </a:spcBef>
              <a:spcAft>
                <a:spcPts val="0"/>
              </a:spcAft>
              <a:buClr>
                <a:schemeClr val="dk1"/>
              </a:buClr>
              <a:buSzPts val="2494"/>
              <a:buNone/>
              <a:defRPr sz="2494" b="1"/>
            </a:lvl9pPr>
          </a:lstStyle>
          <a:p>
            <a:endParaRPr/>
          </a:p>
        </p:txBody>
      </p:sp>
      <p:sp>
        <p:nvSpPr>
          <p:cNvPr id="61" name="Google Shape;61;p14"/>
          <p:cNvSpPr txBox="1">
            <a:spLocks noGrp="1"/>
          </p:cNvSpPr>
          <p:nvPr>
            <p:ph type="body" idx="2"/>
          </p:nvPr>
        </p:nvSpPr>
        <p:spPr>
          <a:xfrm>
            <a:off x="1041426" y="3905482"/>
            <a:ext cx="6396193" cy="574437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563"/>
              </a:spcBef>
              <a:spcAft>
                <a:spcPts val="0"/>
              </a:spcAft>
              <a:buClr>
                <a:schemeClr val="dk1"/>
              </a:buClr>
              <a:buSzPts val="1800"/>
              <a:buChar char="•"/>
              <a:defRPr/>
            </a:lvl1pPr>
            <a:lvl2pPr marL="914400" lvl="1" indent="-342900" algn="l">
              <a:lnSpc>
                <a:spcPct val="90000"/>
              </a:lnSpc>
              <a:spcBef>
                <a:spcPts val="775"/>
              </a:spcBef>
              <a:spcAft>
                <a:spcPts val="0"/>
              </a:spcAft>
              <a:buClr>
                <a:schemeClr val="dk1"/>
              </a:buClr>
              <a:buSzPts val="1800"/>
              <a:buChar char="•"/>
              <a:defRPr/>
            </a:lvl2pPr>
            <a:lvl3pPr marL="1371600" lvl="2" indent="-342900" algn="l">
              <a:lnSpc>
                <a:spcPct val="90000"/>
              </a:lnSpc>
              <a:spcBef>
                <a:spcPts val="775"/>
              </a:spcBef>
              <a:spcAft>
                <a:spcPts val="0"/>
              </a:spcAft>
              <a:buClr>
                <a:schemeClr val="dk1"/>
              </a:buClr>
              <a:buSzPts val="1800"/>
              <a:buChar char="•"/>
              <a:defRPr/>
            </a:lvl3pPr>
            <a:lvl4pPr marL="1828800" lvl="3" indent="-342900" algn="l">
              <a:lnSpc>
                <a:spcPct val="90000"/>
              </a:lnSpc>
              <a:spcBef>
                <a:spcPts val="775"/>
              </a:spcBef>
              <a:spcAft>
                <a:spcPts val="0"/>
              </a:spcAft>
              <a:buClr>
                <a:schemeClr val="dk1"/>
              </a:buClr>
              <a:buSzPts val="1800"/>
              <a:buChar char="•"/>
              <a:defRPr/>
            </a:lvl4pPr>
            <a:lvl5pPr marL="2286000" lvl="4" indent="-342900" algn="l">
              <a:lnSpc>
                <a:spcPct val="90000"/>
              </a:lnSpc>
              <a:spcBef>
                <a:spcPts val="775"/>
              </a:spcBef>
              <a:spcAft>
                <a:spcPts val="0"/>
              </a:spcAft>
              <a:buClr>
                <a:schemeClr val="dk1"/>
              </a:buClr>
              <a:buSzPts val="1800"/>
              <a:buChar char="•"/>
              <a:defRPr/>
            </a:lvl5pPr>
            <a:lvl6pPr marL="2743200" lvl="5" indent="-342900" algn="l">
              <a:lnSpc>
                <a:spcPct val="90000"/>
              </a:lnSpc>
              <a:spcBef>
                <a:spcPts val="780"/>
              </a:spcBef>
              <a:spcAft>
                <a:spcPts val="0"/>
              </a:spcAft>
              <a:buClr>
                <a:schemeClr val="dk1"/>
              </a:buClr>
              <a:buSzPts val="1800"/>
              <a:buChar char="•"/>
              <a:defRPr/>
            </a:lvl6pPr>
            <a:lvl7pPr marL="3200400" lvl="6" indent="-342900" algn="l">
              <a:lnSpc>
                <a:spcPct val="90000"/>
              </a:lnSpc>
              <a:spcBef>
                <a:spcPts val="780"/>
              </a:spcBef>
              <a:spcAft>
                <a:spcPts val="0"/>
              </a:spcAft>
              <a:buClr>
                <a:schemeClr val="dk1"/>
              </a:buClr>
              <a:buSzPts val="1800"/>
              <a:buChar char="•"/>
              <a:defRPr/>
            </a:lvl7pPr>
            <a:lvl8pPr marL="3657600" lvl="7" indent="-342900" algn="l">
              <a:lnSpc>
                <a:spcPct val="90000"/>
              </a:lnSpc>
              <a:spcBef>
                <a:spcPts val="780"/>
              </a:spcBef>
              <a:spcAft>
                <a:spcPts val="0"/>
              </a:spcAft>
              <a:buClr>
                <a:schemeClr val="dk1"/>
              </a:buClr>
              <a:buSzPts val="1800"/>
              <a:buChar char="•"/>
              <a:defRPr/>
            </a:lvl8pPr>
            <a:lvl9pPr marL="4114800" lvl="8" indent="-342900" algn="l">
              <a:lnSpc>
                <a:spcPct val="90000"/>
              </a:lnSpc>
              <a:spcBef>
                <a:spcPts val="780"/>
              </a:spcBef>
              <a:spcAft>
                <a:spcPts val="0"/>
              </a:spcAft>
              <a:buClr>
                <a:schemeClr val="dk1"/>
              </a:buClr>
              <a:buSzPts val="1800"/>
              <a:buChar char="•"/>
              <a:defRPr/>
            </a:lvl9pPr>
          </a:lstStyle>
          <a:p>
            <a:endParaRPr/>
          </a:p>
        </p:txBody>
      </p:sp>
      <p:sp>
        <p:nvSpPr>
          <p:cNvPr id="62" name="Google Shape;62;p14"/>
          <p:cNvSpPr txBox="1">
            <a:spLocks noGrp="1"/>
          </p:cNvSpPr>
          <p:nvPr>
            <p:ph type="body" idx="3"/>
          </p:nvPr>
        </p:nvSpPr>
        <p:spPr>
          <a:xfrm>
            <a:off x="7654172" y="2620980"/>
            <a:ext cx="6427693" cy="128450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563"/>
              </a:spcBef>
              <a:spcAft>
                <a:spcPts val="0"/>
              </a:spcAft>
              <a:buClr>
                <a:schemeClr val="dk1"/>
              </a:buClr>
              <a:buSzPts val="3742"/>
              <a:buNone/>
              <a:defRPr sz="3742" b="1"/>
            </a:lvl1pPr>
            <a:lvl2pPr marL="914400" lvl="1" indent="-228600" algn="l">
              <a:lnSpc>
                <a:spcPct val="90000"/>
              </a:lnSpc>
              <a:spcBef>
                <a:spcPts val="775"/>
              </a:spcBef>
              <a:spcAft>
                <a:spcPts val="0"/>
              </a:spcAft>
              <a:buClr>
                <a:schemeClr val="dk1"/>
              </a:buClr>
              <a:buSzPts val="3118"/>
              <a:buNone/>
              <a:defRPr sz="3118" b="1"/>
            </a:lvl2pPr>
            <a:lvl3pPr marL="1371600" lvl="2" indent="-228600" algn="l">
              <a:lnSpc>
                <a:spcPct val="90000"/>
              </a:lnSpc>
              <a:spcBef>
                <a:spcPts val="775"/>
              </a:spcBef>
              <a:spcAft>
                <a:spcPts val="0"/>
              </a:spcAft>
              <a:buClr>
                <a:schemeClr val="dk1"/>
              </a:buClr>
              <a:buSzPts val="2806"/>
              <a:buNone/>
              <a:defRPr sz="2806" b="1"/>
            </a:lvl3pPr>
            <a:lvl4pPr marL="1828800" lvl="3" indent="-228600" algn="l">
              <a:lnSpc>
                <a:spcPct val="90000"/>
              </a:lnSpc>
              <a:spcBef>
                <a:spcPts val="775"/>
              </a:spcBef>
              <a:spcAft>
                <a:spcPts val="0"/>
              </a:spcAft>
              <a:buClr>
                <a:schemeClr val="dk1"/>
              </a:buClr>
              <a:buSzPts val="2494"/>
              <a:buNone/>
              <a:defRPr sz="2494" b="1"/>
            </a:lvl4pPr>
            <a:lvl5pPr marL="2286000" lvl="4" indent="-228600" algn="l">
              <a:lnSpc>
                <a:spcPct val="90000"/>
              </a:lnSpc>
              <a:spcBef>
                <a:spcPts val="775"/>
              </a:spcBef>
              <a:spcAft>
                <a:spcPts val="0"/>
              </a:spcAft>
              <a:buClr>
                <a:schemeClr val="dk1"/>
              </a:buClr>
              <a:buSzPts val="2494"/>
              <a:buNone/>
              <a:defRPr sz="2494" b="1"/>
            </a:lvl5pPr>
            <a:lvl6pPr marL="2743200" lvl="5" indent="-228600" algn="l">
              <a:lnSpc>
                <a:spcPct val="90000"/>
              </a:lnSpc>
              <a:spcBef>
                <a:spcPts val="780"/>
              </a:spcBef>
              <a:spcAft>
                <a:spcPts val="0"/>
              </a:spcAft>
              <a:buClr>
                <a:schemeClr val="dk1"/>
              </a:buClr>
              <a:buSzPts val="2494"/>
              <a:buNone/>
              <a:defRPr sz="2494" b="1"/>
            </a:lvl6pPr>
            <a:lvl7pPr marL="3200400" lvl="6" indent="-228600" algn="l">
              <a:lnSpc>
                <a:spcPct val="90000"/>
              </a:lnSpc>
              <a:spcBef>
                <a:spcPts val="780"/>
              </a:spcBef>
              <a:spcAft>
                <a:spcPts val="0"/>
              </a:spcAft>
              <a:buClr>
                <a:schemeClr val="dk1"/>
              </a:buClr>
              <a:buSzPts val="2494"/>
              <a:buNone/>
              <a:defRPr sz="2494" b="1"/>
            </a:lvl7pPr>
            <a:lvl8pPr marL="3657600" lvl="7" indent="-228600" algn="l">
              <a:lnSpc>
                <a:spcPct val="90000"/>
              </a:lnSpc>
              <a:spcBef>
                <a:spcPts val="780"/>
              </a:spcBef>
              <a:spcAft>
                <a:spcPts val="0"/>
              </a:spcAft>
              <a:buClr>
                <a:schemeClr val="dk1"/>
              </a:buClr>
              <a:buSzPts val="2494"/>
              <a:buNone/>
              <a:defRPr sz="2494" b="1"/>
            </a:lvl8pPr>
            <a:lvl9pPr marL="4114800" lvl="8" indent="-228600" algn="l">
              <a:lnSpc>
                <a:spcPct val="90000"/>
              </a:lnSpc>
              <a:spcBef>
                <a:spcPts val="780"/>
              </a:spcBef>
              <a:spcAft>
                <a:spcPts val="0"/>
              </a:spcAft>
              <a:buClr>
                <a:schemeClr val="dk1"/>
              </a:buClr>
              <a:buSzPts val="2494"/>
              <a:buNone/>
              <a:defRPr sz="2494" b="1"/>
            </a:lvl9pPr>
          </a:lstStyle>
          <a:p>
            <a:endParaRPr/>
          </a:p>
        </p:txBody>
      </p:sp>
      <p:sp>
        <p:nvSpPr>
          <p:cNvPr id="63" name="Google Shape;63;p14"/>
          <p:cNvSpPr txBox="1">
            <a:spLocks noGrp="1"/>
          </p:cNvSpPr>
          <p:nvPr>
            <p:ph type="body" idx="4"/>
          </p:nvPr>
        </p:nvSpPr>
        <p:spPr>
          <a:xfrm>
            <a:off x="7654172" y="3905482"/>
            <a:ext cx="6427693" cy="574437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563"/>
              </a:spcBef>
              <a:spcAft>
                <a:spcPts val="0"/>
              </a:spcAft>
              <a:buClr>
                <a:schemeClr val="dk1"/>
              </a:buClr>
              <a:buSzPts val="1800"/>
              <a:buChar char="•"/>
              <a:defRPr/>
            </a:lvl1pPr>
            <a:lvl2pPr marL="914400" lvl="1" indent="-342900" algn="l">
              <a:lnSpc>
                <a:spcPct val="90000"/>
              </a:lnSpc>
              <a:spcBef>
                <a:spcPts val="775"/>
              </a:spcBef>
              <a:spcAft>
                <a:spcPts val="0"/>
              </a:spcAft>
              <a:buClr>
                <a:schemeClr val="dk1"/>
              </a:buClr>
              <a:buSzPts val="1800"/>
              <a:buChar char="•"/>
              <a:defRPr/>
            </a:lvl2pPr>
            <a:lvl3pPr marL="1371600" lvl="2" indent="-342900" algn="l">
              <a:lnSpc>
                <a:spcPct val="90000"/>
              </a:lnSpc>
              <a:spcBef>
                <a:spcPts val="775"/>
              </a:spcBef>
              <a:spcAft>
                <a:spcPts val="0"/>
              </a:spcAft>
              <a:buClr>
                <a:schemeClr val="dk1"/>
              </a:buClr>
              <a:buSzPts val="1800"/>
              <a:buChar char="•"/>
              <a:defRPr/>
            </a:lvl3pPr>
            <a:lvl4pPr marL="1828800" lvl="3" indent="-342900" algn="l">
              <a:lnSpc>
                <a:spcPct val="90000"/>
              </a:lnSpc>
              <a:spcBef>
                <a:spcPts val="775"/>
              </a:spcBef>
              <a:spcAft>
                <a:spcPts val="0"/>
              </a:spcAft>
              <a:buClr>
                <a:schemeClr val="dk1"/>
              </a:buClr>
              <a:buSzPts val="1800"/>
              <a:buChar char="•"/>
              <a:defRPr/>
            </a:lvl4pPr>
            <a:lvl5pPr marL="2286000" lvl="4" indent="-342900" algn="l">
              <a:lnSpc>
                <a:spcPct val="90000"/>
              </a:lnSpc>
              <a:spcBef>
                <a:spcPts val="775"/>
              </a:spcBef>
              <a:spcAft>
                <a:spcPts val="0"/>
              </a:spcAft>
              <a:buClr>
                <a:schemeClr val="dk1"/>
              </a:buClr>
              <a:buSzPts val="1800"/>
              <a:buChar char="•"/>
              <a:defRPr/>
            </a:lvl5pPr>
            <a:lvl6pPr marL="2743200" lvl="5" indent="-342900" algn="l">
              <a:lnSpc>
                <a:spcPct val="90000"/>
              </a:lnSpc>
              <a:spcBef>
                <a:spcPts val="780"/>
              </a:spcBef>
              <a:spcAft>
                <a:spcPts val="0"/>
              </a:spcAft>
              <a:buClr>
                <a:schemeClr val="dk1"/>
              </a:buClr>
              <a:buSzPts val="1800"/>
              <a:buChar char="•"/>
              <a:defRPr/>
            </a:lvl6pPr>
            <a:lvl7pPr marL="3200400" lvl="6" indent="-342900" algn="l">
              <a:lnSpc>
                <a:spcPct val="90000"/>
              </a:lnSpc>
              <a:spcBef>
                <a:spcPts val="780"/>
              </a:spcBef>
              <a:spcAft>
                <a:spcPts val="0"/>
              </a:spcAft>
              <a:buClr>
                <a:schemeClr val="dk1"/>
              </a:buClr>
              <a:buSzPts val="1800"/>
              <a:buChar char="•"/>
              <a:defRPr/>
            </a:lvl7pPr>
            <a:lvl8pPr marL="3657600" lvl="7" indent="-342900" algn="l">
              <a:lnSpc>
                <a:spcPct val="90000"/>
              </a:lnSpc>
              <a:spcBef>
                <a:spcPts val="780"/>
              </a:spcBef>
              <a:spcAft>
                <a:spcPts val="0"/>
              </a:spcAft>
              <a:buClr>
                <a:schemeClr val="dk1"/>
              </a:buClr>
              <a:buSzPts val="1800"/>
              <a:buChar char="•"/>
              <a:defRPr/>
            </a:lvl8pPr>
            <a:lvl9pPr marL="4114800" lvl="8" indent="-342900" algn="l">
              <a:lnSpc>
                <a:spcPct val="90000"/>
              </a:lnSpc>
              <a:spcBef>
                <a:spcPts val="780"/>
              </a:spcBef>
              <a:spcAft>
                <a:spcPts val="0"/>
              </a:spcAft>
              <a:buClr>
                <a:schemeClr val="dk1"/>
              </a:buClr>
              <a:buSzPts val="1800"/>
              <a:buChar char="•"/>
              <a:defRPr/>
            </a:lvl9pPr>
          </a:lstStyle>
          <a:p>
            <a:endParaRPr/>
          </a:p>
        </p:txBody>
      </p:sp>
      <p:sp>
        <p:nvSpPr>
          <p:cNvPr id="64" name="Google Shape;64;p14"/>
          <p:cNvSpPr txBox="1">
            <a:spLocks noGrp="1"/>
          </p:cNvSpPr>
          <p:nvPr>
            <p:ph type="dt" idx="10"/>
          </p:nvPr>
        </p:nvSpPr>
        <p:spPr>
          <a:xfrm>
            <a:off x="1039812" y="9909175"/>
            <a:ext cx="3402012" cy="56991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4"/>
          <p:cNvSpPr txBox="1">
            <a:spLocks noGrp="1"/>
          </p:cNvSpPr>
          <p:nvPr>
            <p:ph type="ftr" idx="11"/>
          </p:nvPr>
        </p:nvSpPr>
        <p:spPr>
          <a:xfrm>
            <a:off x="5008562" y="9909175"/>
            <a:ext cx="5102225" cy="56991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4"/>
          <p:cNvSpPr txBox="1">
            <a:spLocks noGrp="1"/>
          </p:cNvSpPr>
          <p:nvPr>
            <p:ph type="sldNum" idx="12"/>
          </p:nvPr>
        </p:nvSpPr>
        <p:spPr>
          <a:xfrm>
            <a:off x="10677525" y="9909175"/>
            <a:ext cx="3402012" cy="56991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1039812" y="569912"/>
            <a:ext cx="13039725" cy="206533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9" name="Google Shape;69;p15"/>
          <p:cNvSpPr txBox="1">
            <a:spLocks noGrp="1"/>
          </p:cNvSpPr>
          <p:nvPr>
            <p:ph type="body" idx="1"/>
          </p:nvPr>
        </p:nvSpPr>
        <p:spPr>
          <a:xfrm>
            <a:off x="1039455" y="2846200"/>
            <a:ext cx="6425724" cy="678385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563"/>
              </a:spcBef>
              <a:spcAft>
                <a:spcPts val="0"/>
              </a:spcAft>
              <a:buClr>
                <a:schemeClr val="dk1"/>
              </a:buClr>
              <a:buSzPts val="1800"/>
              <a:buChar char="•"/>
              <a:defRPr/>
            </a:lvl1pPr>
            <a:lvl2pPr marL="914400" lvl="1" indent="-342900" algn="l">
              <a:lnSpc>
                <a:spcPct val="90000"/>
              </a:lnSpc>
              <a:spcBef>
                <a:spcPts val="775"/>
              </a:spcBef>
              <a:spcAft>
                <a:spcPts val="0"/>
              </a:spcAft>
              <a:buClr>
                <a:schemeClr val="dk1"/>
              </a:buClr>
              <a:buSzPts val="1800"/>
              <a:buChar char="•"/>
              <a:defRPr/>
            </a:lvl2pPr>
            <a:lvl3pPr marL="1371600" lvl="2" indent="-342900" algn="l">
              <a:lnSpc>
                <a:spcPct val="90000"/>
              </a:lnSpc>
              <a:spcBef>
                <a:spcPts val="775"/>
              </a:spcBef>
              <a:spcAft>
                <a:spcPts val="0"/>
              </a:spcAft>
              <a:buClr>
                <a:schemeClr val="dk1"/>
              </a:buClr>
              <a:buSzPts val="1800"/>
              <a:buChar char="•"/>
              <a:defRPr/>
            </a:lvl3pPr>
            <a:lvl4pPr marL="1828800" lvl="3" indent="-342900" algn="l">
              <a:lnSpc>
                <a:spcPct val="90000"/>
              </a:lnSpc>
              <a:spcBef>
                <a:spcPts val="775"/>
              </a:spcBef>
              <a:spcAft>
                <a:spcPts val="0"/>
              </a:spcAft>
              <a:buClr>
                <a:schemeClr val="dk1"/>
              </a:buClr>
              <a:buSzPts val="1800"/>
              <a:buChar char="•"/>
              <a:defRPr/>
            </a:lvl4pPr>
            <a:lvl5pPr marL="2286000" lvl="4" indent="-342900" algn="l">
              <a:lnSpc>
                <a:spcPct val="90000"/>
              </a:lnSpc>
              <a:spcBef>
                <a:spcPts val="775"/>
              </a:spcBef>
              <a:spcAft>
                <a:spcPts val="0"/>
              </a:spcAft>
              <a:buClr>
                <a:schemeClr val="dk1"/>
              </a:buClr>
              <a:buSzPts val="1800"/>
              <a:buChar char="•"/>
              <a:defRPr/>
            </a:lvl5pPr>
            <a:lvl6pPr marL="2743200" lvl="5" indent="-342900" algn="l">
              <a:lnSpc>
                <a:spcPct val="90000"/>
              </a:lnSpc>
              <a:spcBef>
                <a:spcPts val="780"/>
              </a:spcBef>
              <a:spcAft>
                <a:spcPts val="0"/>
              </a:spcAft>
              <a:buClr>
                <a:schemeClr val="dk1"/>
              </a:buClr>
              <a:buSzPts val="1800"/>
              <a:buChar char="•"/>
              <a:defRPr/>
            </a:lvl6pPr>
            <a:lvl7pPr marL="3200400" lvl="6" indent="-342900" algn="l">
              <a:lnSpc>
                <a:spcPct val="90000"/>
              </a:lnSpc>
              <a:spcBef>
                <a:spcPts val="780"/>
              </a:spcBef>
              <a:spcAft>
                <a:spcPts val="0"/>
              </a:spcAft>
              <a:buClr>
                <a:schemeClr val="dk1"/>
              </a:buClr>
              <a:buSzPts val="1800"/>
              <a:buChar char="•"/>
              <a:defRPr/>
            </a:lvl7pPr>
            <a:lvl8pPr marL="3657600" lvl="7" indent="-342900" algn="l">
              <a:lnSpc>
                <a:spcPct val="90000"/>
              </a:lnSpc>
              <a:spcBef>
                <a:spcPts val="780"/>
              </a:spcBef>
              <a:spcAft>
                <a:spcPts val="0"/>
              </a:spcAft>
              <a:buClr>
                <a:schemeClr val="dk1"/>
              </a:buClr>
              <a:buSzPts val="1800"/>
              <a:buChar char="•"/>
              <a:defRPr/>
            </a:lvl8pPr>
            <a:lvl9pPr marL="4114800" lvl="8" indent="-342900" algn="l">
              <a:lnSpc>
                <a:spcPct val="90000"/>
              </a:lnSpc>
              <a:spcBef>
                <a:spcPts val="780"/>
              </a:spcBef>
              <a:spcAft>
                <a:spcPts val="0"/>
              </a:spcAft>
              <a:buClr>
                <a:schemeClr val="dk1"/>
              </a:buClr>
              <a:buSzPts val="1800"/>
              <a:buChar char="•"/>
              <a:defRPr/>
            </a:lvl9pPr>
          </a:lstStyle>
          <a:p>
            <a:endParaRPr/>
          </a:p>
        </p:txBody>
      </p:sp>
      <p:sp>
        <p:nvSpPr>
          <p:cNvPr id="70" name="Google Shape;70;p15"/>
          <p:cNvSpPr txBox="1">
            <a:spLocks noGrp="1"/>
          </p:cNvSpPr>
          <p:nvPr>
            <p:ph type="body" idx="2"/>
          </p:nvPr>
        </p:nvSpPr>
        <p:spPr>
          <a:xfrm>
            <a:off x="7654171" y="2846200"/>
            <a:ext cx="6425724" cy="678385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563"/>
              </a:spcBef>
              <a:spcAft>
                <a:spcPts val="0"/>
              </a:spcAft>
              <a:buClr>
                <a:schemeClr val="dk1"/>
              </a:buClr>
              <a:buSzPts val="1800"/>
              <a:buChar char="•"/>
              <a:defRPr/>
            </a:lvl1pPr>
            <a:lvl2pPr marL="914400" lvl="1" indent="-342900" algn="l">
              <a:lnSpc>
                <a:spcPct val="90000"/>
              </a:lnSpc>
              <a:spcBef>
                <a:spcPts val="775"/>
              </a:spcBef>
              <a:spcAft>
                <a:spcPts val="0"/>
              </a:spcAft>
              <a:buClr>
                <a:schemeClr val="dk1"/>
              </a:buClr>
              <a:buSzPts val="1800"/>
              <a:buChar char="•"/>
              <a:defRPr/>
            </a:lvl2pPr>
            <a:lvl3pPr marL="1371600" lvl="2" indent="-342900" algn="l">
              <a:lnSpc>
                <a:spcPct val="90000"/>
              </a:lnSpc>
              <a:spcBef>
                <a:spcPts val="775"/>
              </a:spcBef>
              <a:spcAft>
                <a:spcPts val="0"/>
              </a:spcAft>
              <a:buClr>
                <a:schemeClr val="dk1"/>
              </a:buClr>
              <a:buSzPts val="1800"/>
              <a:buChar char="•"/>
              <a:defRPr/>
            </a:lvl3pPr>
            <a:lvl4pPr marL="1828800" lvl="3" indent="-342900" algn="l">
              <a:lnSpc>
                <a:spcPct val="90000"/>
              </a:lnSpc>
              <a:spcBef>
                <a:spcPts val="775"/>
              </a:spcBef>
              <a:spcAft>
                <a:spcPts val="0"/>
              </a:spcAft>
              <a:buClr>
                <a:schemeClr val="dk1"/>
              </a:buClr>
              <a:buSzPts val="1800"/>
              <a:buChar char="•"/>
              <a:defRPr/>
            </a:lvl4pPr>
            <a:lvl5pPr marL="2286000" lvl="4" indent="-342900" algn="l">
              <a:lnSpc>
                <a:spcPct val="90000"/>
              </a:lnSpc>
              <a:spcBef>
                <a:spcPts val="775"/>
              </a:spcBef>
              <a:spcAft>
                <a:spcPts val="0"/>
              </a:spcAft>
              <a:buClr>
                <a:schemeClr val="dk1"/>
              </a:buClr>
              <a:buSzPts val="1800"/>
              <a:buChar char="•"/>
              <a:defRPr/>
            </a:lvl5pPr>
            <a:lvl6pPr marL="2743200" lvl="5" indent="-342900" algn="l">
              <a:lnSpc>
                <a:spcPct val="90000"/>
              </a:lnSpc>
              <a:spcBef>
                <a:spcPts val="780"/>
              </a:spcBef>
              <a:spcAft>
                <a:spcPts val="0"/>
              </a:spcAft>
              <a:buClr>
                <a:schemeClr val="dk1"/>
              </a:buClr>
              <a:buSzPts val="1800"/>
              <a:buChar char="•"/>
              <a:defRPr/>
            </a:lvl6pPr>
            <a:lvl7pPr marL="3200400" lvl="6" indent="-342900" algn="l">
              <a:lnSpc>
                <a:spcPct val="90000"/>
              </a:lnSpc>
              <a:spcBef>
                <a:spcPts val="780"/>
              </a:spcBef>
              <a:spcAft>
                <a:spcPts val="0"/>
              </a:spcAft>
              <a:buClr>
                <a:schemeClr val="dk1"/>
              </a:buClr>
              <a:buSzPts val="1800"/>
              <a:buChar char="•"/>
              <a:defRPr/>
            </a:lvl7pPr>
            <a:lvl8pPr marL="3657600" lvl="7" indent="-342900" algn="l">
              <a:lnSpc>
                <a:spcPct val="90000"/>
              </a:lnSpc>
              <a:spcBef>
                <a:spcPts val="780"/>
              </a:spcBef>
              <a:spcAft>
                <a:spcPts val="0"/>
              </a:spcAft>
              <a:buClr>
                <a:schemeClr val="dk1"/>
              </a:buClr>
              <a:buSzPts val="1800"/>
              <a:buChar char="•"/>
              <a:defRPr/>
            </a:lvl8pPr>
            <a:lvl9pPr marL="4114800" lvl="8" indent="-342900" algn="l">
              <a:lnSpc>
                <a:spcPct val="90000"/>
              </a:lnSpc>
              <a:spcBef>
                <a:spcPts val="780"/>
              </a:spcBef>
              <a:spcAft>
                <a:spcPts val="0"/>
              </a:spcAft>
              <a:buClr>
                <a:schemeClr val="dk1"/>
              </a:buClr>
              <a:buSzPts val="1800"/>
              <a:buChar char="•"/>
              <a:defRPr/>
            </a:lvl9pPr>
          </a:lstStyle>
          <a:p>
            <a:endParaRPr/>
          </a:p>
        </p:txBody>
      </p:sp>
      <p:sp>
        <p:nvSpPr>
          <p:cNvPr id="71" name="Google Shape;71;p15"/>
          <p:cNvSpPr txBox="1">
            <a:spLocks noGrp="1"/>
          </p:cNvSpPr>
          <p:nvPr>
            <p:ph type="dt" idx="10"/>
          </p:nvPr>
        </p:nvSpPr>
        <p:spPr>
          <a:xfrm>
            <a:off x="1039812" y="9909175"/>
            <a:ext cx="3402012" cy="56991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5"/>
          <p:cNvSpPr txBox="1">
            <a:spLocks noGrp="1"/>
          </p:cNvSpPr>
          <p:nvPr>
            <p:ph type="ftr" idx="11"/>
          </p:nvPr>
        </p:nvSpPr>
        <p:spPr>
          <a:xfrm>
            <a:off x="5008562" y="9909175"/>
            <a:ext cx="5102225" cy="56991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5"/>
          <p:cNvSpPr txBox="1">
            <a:spLocks noGrp="1"/>
          </p:cNvSpPr>
          <p:nvPr>
            <p:ph type="sldNum" idx="12"/>
          </p:nvPr>
        </p:nvSpPr>
        <p:spPr>
          <a:xfrm>
            <a:off x="10677525" y="9909175"/>
            <a:ext cx="3402012" cy="56991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1031582" y="2665532"/>
            <a:ext cx="13040439" cy="444749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9354"/>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6" name="Google Shape;76;p16"/>
          <p:cNvSpPr txBox="1">
            <a:spLocks noGrp="1"/>
          </p:cNvSpPr>
          <p:nvPr>
            <p:ph type="body" idx="1"/>
          </p:nvPr>
        </p:nvSpPr>
        <p:spPr>
          <a:xfrm>
            <a:off x="1031582" y="7155103"/>
            <a:ext cx="13040439" cy="233883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563"/>
              </a:spcBef>
              <a:spcAft>
                <a:spcPts val="0"/>
              </a:spcAft>
              <a:buClr>
                <a:schemeClr val="dk1"/>
              </a:buClr>
              <a:buSzPts val="3742"/>
              <a:buNone/>
              <a:defRPr sz="3742">
                <a:solidFill>
                  <a:schemeClr val="dk1"/>
                </a:solidFill>
              </a:defRPr>
            </a:lvl1pPr>
            <a:lvl2pPr marL="914400" lvl="1" indent="-228600" algn="l">
              <a:lnSpc>
                <a:spcPct val="90000"/>
              </a:lnSpc>
              <a:spcBef>
                <a:spcPts val="775"/>
              </a:spcBef>
              <a:spcAft>
                <a:spcPts val="0"/>
              </a:spcAft>
              <a:buClr>
                <a:srgbClr val="888888"/>
              </a:buClr>
              <a:buSzPts val="3118"/>
              <a:buNone/>
              <a:defRPr sz="3118">
                <a:solidFill>
                  <a:srgbClr val="888888"/>
                </a:solidFill>
              </a:defRPr>
            </a:lvl2pPr>
            <a:lvl3pPr marL="1371600" lvl="2" indent="-228600" algn="l">
              <a:lnSpc>
                <a:spcPct val="90000"/>
              </a:lnSpc>
              <a:spcBef>
                <a:spcPts val="775"/>
              </a:spcBef>
              <a:spcAft>
                <a:spcPts val="0"/>
              </a:spcAft>
              <a:buClr>
                <a:srgbClr val="888888"/>
              </a:buClr>
              <a:buSzPts val="2806"/>
              <a:buNone/>
              <a:defRPr sz="2806">
                <a:solidFill>
                  <a:srgbClr val="888888"/>
                </a:solidFill>
              </a:defRPr>
            </a:lvl3pPr>
            <a:lvl4pPr marL="1828800" lvl="3" indent="-228600" algn="l">
              <a:lnSpc>
                <a:spcPct val="90000"/>
              </a:lnSpc>
              <a:spcBef>
                <a:spcPts val="775"/>
              </a:spcBef>
              <a:spcAft>
                <a:spcPts val="0"/>
              </a:spcAft>
              <a:buClr>
                <a:srgbClr val="888888"/>
              </a:buClr>
              <a:buSzPts val="2494"/>
              <a:buNone/>
              <a:defRPr sz="2494">
                <a:solidFill>
                  <a:srgbClr val="888888"/>
                </a:solidFill>
              </a:defRPr>
            </a:lvl4pPr>
            <a:lvl5pPr marL="2286000" lvl="4" indent="-228600" algn="l">
              <a:lnSpc>
                <a:spcPct val="90000"/>
              </a:lnSpc>
              <a:spcBef>
                <a:spcPts val="775"/>
              </a:spcBef>
              <a:spcAft>
                <a:spcPts val="0"/>
              </a:spcAft>
              <a:buClr>
                <a:srgbClr val="888888"/>
              </a:buClr>
              <a:buSzPts val="2494"/>
              <a:buNone/>
              <a:defRPr sz="2494">
                <a:solidFill>
                  <a:srgbClr val="888888"/>
                </a:solidFill>
              </a:defRPr>
            </a:lvl5pPr>
            <a:lvl6pPr marL="2743200" lvl="5" indent="-228600" algn="l">
              <a:lnSpc>
                <a:spcPct val="90000"/>
              </a:lnSpc>
              <a:spcBef>
                <a:spcPts val="780"/>
              </a:spcBef>
              <a:spcAft>
                <a:spcPts val="0"/>
              </a:spcAft>
              <a:buClr>
                <a:srgbClr val="888888"/>
              </a:buClr>
              <a:buSzPts val="2494"/>
              <a:buNone/>
              <a:defRPr sz="2494">
                <a:solidFill>
                  <a:srgbClr val="888888"/>
                </a:solidFill>
              </a:defRPr>
            </a:lvl6pPr>
            <a:lvl7pPr marL="3200400" lvl="6" indent="-228600" algn="l">
              <a:lnSpc>
                <a:spcPct val="90000"/>
              </a:lnSpc>
              <a:spcBef>
                <a:spcPts val="780"/>
              </a:spcBef>
              <a:spcAft>
                <a:spcPts val="0"/>
              </a:spcAft>
              <a:buClr>
                <a:srgbClr val="888888"/>
              </a:buClr>
              <a:buSzPts val="2494"/>
              <a:buNone/>
              <a:defRPr sz="2494">
                <a:solidFill>
                  <a:srgbClr val="888888"/>
                </a:solidFill>
              </a:defRPr>
            </a:lvl7pPr>
            <a:lvl8pPr marL="3657600" lvl="7" indent="-228600" algn="l">
              <a:lnSpc>
                <a:spcPct val="90000"/>
              </a:lnSpc>
              <a:spcBef>
                <a:spcPts val="780"/>
              </a:spcBef>
              <a:spcAft>
                <a:spcPts val="0"/>
              </a:spcAft>
              <a:buClr>
                <a:srgbClr val="888888"/>
              </a:buClr>
              <a:buSzPts val="2494"/>
              <a:buNone/>
              <a:defRPr sz="2494">
                <a:solidFill>
                  <a:srgbClr val="888888"/>
                </a:solidFill>
              </a:defRPr>
            </a:lvl8pPr>
            <a:lvl9pPr marL="4114800" lvl="8" indent="-228600" algn="l">
              <a:lnSpc>
                <a:spcPct val="90000"/>
              </a:lnSpc>
              <a:spcBef>
                <a:spcPts val="780"/>
              </a:spcBef>
              <a:spcAft>
                <a:spcPts val="0"/>
              </a:spcAft>
              <a:buClr>
                <a:srgbClr val="888888"/>
              </a:buClr>
              <a:buSzPts val="2494"/>
              <a:buNone/>
              <a:defRPr sz="2494">
                <a:solidFill>
                  <a:srgbClr val="888888"/>
                </a:solidFill>
              </a:defRPr>
            </a:lvl9pPr>
          </a:lstStyle>
          <a:p>
            <a:endParaRPr/>
          </a:p>
        </p:txBody>
      </p:sp>
      <p:sp>
        <p:nvSpPr>
          <p:cNvPr id="77" name="Google Shape;77;p16"/>
          <p:cNvSpPr txBox="1">
            <a:spLocks noGrp="1"/>
          </p:cNvSpPr>
          <p:nvPr>
            <p:ph type="dt" idx="10"/>
          </p:nvPr>
        </p:nvSpPr>
        <p:spPr>
          <a:xfrm>
            <a:off x="1039812" y="9909175"/>
            <a:ext cx="3402012" cy="56991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6"/>
          <p:cNvSpPr txBox="1">
            <a:spLocks noGrp="1"/>
          </p:cNvSpPr>
          <p:nvPr>
            <p:ph type="ftr" idx="11"/>
          </p:nvPr>
        </p:nvSpPr>
        <p:spPr>
          <a:xfrm>
            <a:off x="5008562" y="9909175"/>
            <a:ext cx="5102225" cy="56991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6"/>
          <p:cNvSpPr txBox="1">
            <a:spLocks noGrp="1"/>
          </p:cNvSpPr>
          <p:nvPr>
            <p:ph type="sldNum" idx="12"/>
          </p:nvPr>
        </p:nvSpPr>
        <p:spPr>
          <a:xfrm>
            <a:off x="10677525" y="9909175"/>
            <a:ext cx="3402012" cy="56991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1.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2.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3.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14.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
          <p:cNvSpPr txBox="1"/>
          <p:nvPr/>
        </p:nvSpPr>
        <p:spPr>
          <a:xfrm>
            <a:off x="481012" y="395287"/>
            <a:ext cx="14211300" cy="990123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11" name="Google Shape;11;p6"/>
          <p:cNvPicPr preferRelativeResize="0"/>
          <p:nvPr/>
        </p:nvPicPr>
        <p:blipFill rotWithShape="1">
          <a:blip r:embed="rId3">
            <a:alphaModFix/>
          </a:blip>
          <a:srcRect/>
          <a:stretch/>
        </p:blipFill>
        <p:spPr>
          <a:xfrm>
            <a:off x="14044612" y="9753600"/>
            <a:ext cx="582612" cy="392112"/>
          </a:xfrm>
          <a:prstGeom prst="rect">
            <a:avLst/>
          </a:prstGeom>
          <a:noFill/>
          <a:ln>
            <a:noFill/>
          </a:ln>
        </p:spPr>
      </p:pic>
      <p:pic>
        <p:nvPicPr>
          <p:cNvPr id="12" name="Google Shape;12;p6"/>
          <p:cNvPicPr preferRelativeResize="0"/>
          <p:nvPr/>
        </p:nvPicPr>
        <p:blipFill rotWithShape="1">
          <a:blip r:embed="rId4">
            <a:alphaModFix/>
          </a:blip>
          <a:srcRect r="33311" b="18701"/>
          <a:stretch/>
        </p:blipFill>
        <p:spPr>
          <a:xfrm>
            <a:off x="0" y="0"/>
            <a:ext cx="15119350" cy="10691812"/>
          </a:xfrm>
          <a:prstGeom prst="rect">
            <a:avLst/>
          </a:prstGeom>
          <a:noFill/>
          <a:ln>
            <a:noFill/>
          </a:ln>
        </p:spPr>
      </p:pic>
      <p:sp>
        <p:nvSpPr>
          <p:cNvPr id="13" name="Google Shape;13;p6"/>
          <p:cNvSpPr txBox="1"/>
          <p:nvPr/>
        </p:nvSpPr>
        <p:spPr>
          <a:xfrm>
            <a:off x="454025" y="425450"/>
            <a:ext cx="14211300" cy="990123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14" name="Google Shape;14;p6"/>
          <p:cNvPicPr preferRelativeResize="0"/>
          <p:nvPr/>
        </p:nvPicPr>
        <p:blipFill rotWithShape="1">
          <a:blip r:embed="rId5">
            <a:alphaModFix/>
          </a:blip>
          <a:srcRect/>
          <a:stretch/>
        </p:blipFill>
        <p:spPr>
          <a:xfrm>
            <a:off x="13720762" y="425450"/>
            <a:ext cx="887412" cy="841375"/>
          </a:xfrm>
          <a:prstGeom prst="rect">
            <a:avLst/>
          </a:prstGeom>
          <a:noFill/>
          <a:ln>
            <a:noFill/>
          </a:ln>
        </p:spPr>
      </p:pic>
      <p:pic>
        <p:nvPicPr>
          <p:cNvPr id="15" name="Google Shape;15;p6"/>
          <p:cNvPicPr preferRelativeResize="0"/>
          <p:nvPr/>
        </p:nvPicPr>
        <p:blipFill rotWithShape="1">
          <a:blip r:embed="rId6">
            <a:alphaModFix/>
          </a:blip>
          <a:srcRect/>
          <a:stretch/>
        </p:blipFill>
        <p:spPr>
          <a:xfrm>
            <a:off x="14081125" y="9812337"/>
            <a:ext cx="527050" cy="393700"/>
          </a:xfrm>
          <a:prstGeom prst="rect">
            <a:avLst/>
          </a:prstGeom>
          <a:noFill/>
          <a:ln>
            <a:noFill/>
          </a:ln>
        </p:spPr>
      </p:pic>
      <p:sp>
        <p:nvSpPr>
          <p:cNvPr id="16" name="Google Shape;16;p6"/>
          <p:cNvSpPr txBox="1">
            <a:spLocks noGrp="1"/>
          </p:cNvSpPr>
          <p:nvPr>
            <p:ph type="title"/>
          </p:nvPr>
        </p:nvSpPr>
        <p:spPr>
          <a:xfrm>
            <a:off x="1039812" y="569912"/>
            <a:ext cx="13039725" cy="2065337"/>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68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68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68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68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68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68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68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68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6800" b="0" i="0" u="none" strike="noStrike" cap="none">
                <a:solidFill>
                  <a:schemeClr val="dk1"/>
                </a:solidFill>
                <a:latin typeface="Calibri"/>
                <a:ea typeface="Calibri"/>
                <a:cs typeface="Calibri"/>
                <a:sym typeface="Calibri"/>
              </a:defRPr>
            </a:lvl9pPr>
          </a:lstStyle>
          <a:p>
            <a:endParaRPr/>
          </a:p>
        </p:txBody>
      </p:sp>
      <p:sp>
        <p:nvSpPr>
          <p:cNvPr id="17" name="Google Shape;17;p6"/>
          <p:cNvSpPr txBox="1">
            <a:spLocks noGrp="1"/>
          </p:cNvSpPr>
          <p:nvPr>
            <p:ph type="body" idx="1"/>
          </p:nvPr>
        </p:nvSpPr>
        <p:spPr>
          <a:xfrm>
            <a:off x="1039812" y="2846387"/>
            <a:ext cx="13039725" cy="6783387"/>
          </a:xfrm>
          <a:prstGeom prst="rect">
            <a:avLst/>
          </a:prstGeom>
          <a:noFill/>
          <a:ln>
            <a:noFill/>
          </a:ln>
        </p:spPr>
        <p:txBody>
          <a:bodyPr spcFirstLastPara="1" wrap="square" lIns="91425" tIns="45700" rIns="91425" bIns="45700" anchor="t" anchorCtr="0">
            <a:noAutofit/>
          </a:bodyPr>
          <a:lstStyle>
            <a:lvl1pPr marL="457200" marR="0" lvl="0" indent="-501650" algn="l" rtl="0">
              <a:lnSpc>
                <a:spcPct val="90000"/>
              </a:lnSpc>
              <a:spcBef>
                <a:spcPts val="1563"/>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1pPr>
            <a:lvl2pPr marL="914400" marR="0" lvl="1" indent="-463550" algn="l" rtl="0">
              <a:lnSpc>
                <a:spcPct val="90000"/>
              </a:lnSpc>
              <a:spcBef>
                <a:spcPts val="775"/>
              </a:spcBef>
              <a:spcAft>
                <a:spcPts val="0"/>
              </a:spcAft>
              <a:buClr>
                <a:schemeClr val="dk1"/>
              </a:buClr>
              <a:buSzPts val="3700"/>
              <a:buFont typeface="Arial"/>
              <a:buChar char="•"/>
              <a:defRPr sz="3700" b="0" i="0" u="none" strike="noStrike" cap="none">
                <a:solidFill>
                  <a:schemeClr val="dk1"/>
                </a:solidFill>
                <a:latin typeface="Calibri"/>
                <a:ea typeface="Calibri"/>
                <a:cs typeface="Calibri"/>
                <a:sym typeface="Calibri"/>
              </a:defRPr>
            </a:lvl2pPr>
            <a:lvl3pPr marL="1371600" marR="0" lvl="2" indent="-425450" algn="l" rtl="0">
              <a:lnSpc>
                <a:spcPct val="90000"/>
              </a:lnSpc>
              <a:spcBef>
                <a:spcPts val="775"/>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3pPr>
            <a:lvl4pPr marL="1828800" marR="0" lvl="3" indent="-406400" algn="l" rtl="0">
              <a:lnSpc>
                <a:spcPct val="90000"/>
              </a:lnSpc>
              <a:spcBef>
                <a:spcPts val="775"/>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4pPr>
            <a:lvl5pPr marL="2286000" marR="0" lvl="4" indent="-406400" algn="l" rtl="0">
              <a:lnSpc>
                <a:spcPct val="90000"/>
              </a:lnSpc>
              <a:spcBef>
                <a:spcPts val="775"/>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5pPr>
            <a:lvl6pPr marL="2743200" marR="0" lvl="5" indent="-406781" algn="l" rtl="0">
              <a:lnSpc>
                <a:spcPct val="90000"/>
              </a:lnSpc>
              <a:spcBef>
                <a:spcPts val="780"/>
              </a:spcBef>
              <a:spcAft>
                <a:spcPts val="0"/>
              </a:spcAft>
              <a:buClr>
                <a:schemeClr val="dk1"/>
              </a:buClr>
              <a:buSzPts val="2806"/>
              <a:buFont typeface="Arial"/>
              <a:buChar char="•"/>
              <a:defRPr sz="2806" b="0" i="0" u="none" strike="noStrike" cap="none">
                <a:solidFill>
                  <a:schemeClr val="dk1"/>
                </a:solidFill>
                <a:latin typeface="Calibri"/>
                <a:ea typeface="Calibri"/>
                <a:cs typeface="Calibri"/>
                <a:sym typeface="Calibri"/>
              </a:defRPr>
            </a:lvl6pPr>
            <a:lvl7pPr marL="3200400" marR="0" lvl="6" indent="-406781" algn="l" rtl="0">
              <a:lnSpc>
                <a:spcPct val="90000"/>
              </a:lnSpc>
              <a:spcBef>
                <a:spcPts val="780"/>
              </a:spcBef>
              <a:spcAft>
                <a:spcPts val="0"/>
              </a:spcAft>
              <a:buClr>
                <a:schemeClr val="dk1"/>
              </a:buClr>
              <a:buSzPts val="2806"/>
              <a:buFont typeface="Arial"/>
              <a:buChar char="•"/>
              <a:defRPr sz="2806" b="0" i="0" u="none" strike="noStrike" cap="none">
                <a:solidFill>
                  <a:schemeClr val="dk1"/>
                </a:solidFill>
                <a:latin typeface="Calibri"/>
                <a:ea typeface="Calibri"/>
                <a:cs typeface="Calibri"/>
                <a:sym typeface="Calibri"/>
              </a:defRPr>
            </a:lvl7pPr>
            <a:lvl8pPr marL="3657600" marR="0" lvl="7" indent="-406781" algn="l" rtl="0">
              <a:lnSpc>
                <a:spcPct val="90000"/>
              </a:lnSpc>
              <a:spcBef>
                <a:spcPts val="780"/>
              </a:spcBef>
              <a:spcAft>
                <a:spcPts val="0"/>
              </a:spcAft>
              <a:buClr>
                <a:schemeClr val="dk1"/>
              </a:buClr>
              <a:buSzPts val="2806"/>
              <a:buFont typeface="Arial"/>
              <a:buChar char="•"/>
              <a:defRPr sz="2806" b="0" i="0" u="none" strike="noStrike" cap="none">
                <a:solidFill>
                  <a:schemeClr val="dk1"/>
                </a:solidFill>
                <a:latin typeface="Calibri"/>
                <a:ea typeface="Calibri"/>
                <a:cs typeface="Calibri"/>
                <a:sym typeface="Calibri"/>
              </a:defRPr>
            </a:lvl8pPr>
            <a:lvl9pPr marL="4114800" marR="0" lvl="8" indent="-406781" algn="l" rtl="0">
              <a:lnSpc>
                <a:spcPct val="90000"/>
              </a:lnSpc>
              <a:spcBef>
                <a:spcPts val="780"/>
              </a:spcBef>
              <a:spcAft>
                <a:spcPts val="0"/>
              </a:spcAft>
              <a:buClr>
                <a:schemeClr val="dk1"/>
              </a:buClr>
              <a:buSzPts val="2806"/>
              <a:buFont typeface="Arial"/>
              <a:buChar char="•"/>
              <a:defRPr sz="2806"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sp>
        <p:nvSpPr>
          <p:cNvPr id="20" name="Google Shape;20;p8"/>
          <p:cNvSpPr txBox="1">
            <a:spLocks noGrp="1"/>
          </p:cNvSpPr>
          <p:nvPr>
            <p:ph type="title"/>
          </p:nvPr>
        </p:nvSpPr>
        <p:spPr>
          <a:xfrm>
            <a:off x="1039812" y="569912"/>
            <a:ext cx="13039725" cy="2065337"/>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68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68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68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68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68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68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68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68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6800" b="0" i="0" u="none" strike="noStrike" cap="none">
                <a:solidFill>
                  <a:schemeClr val="dk1"/>
                </a:solidFill>
                <a:latin typeface="Calibri"/>
                <a:ea typeface="Calibri"/>
                <a:cs typeface="Calibri"/>
                <a:sym typeface="Calibri"/>
              </a:defRPr>
            </a:lvl9pPr>
          </a:lstStyle>
          <a:p>
            <a:endParaRPr/>
          </a:p>
        </p:txBody>
      </p:sp>
      <p:sp>
        <p:nvSpPr>
          <p:cNvPr id="21" name="Google Shape;21;p8"/>
          <p:cNvSpPr txBox="1">
            <a:spLocks noGrp="1"/>
          </p:cNvSpPr>
          <p:nvPr>
            <p:ph type="body" idx="1"/>
          </p:nvPr>
        </p:nvSpPr>
        <p:spPr>
          <a:xfrm>
            <a:off x="1039812" y="2846387"/>
            <a:ext cx="13039725" cy="6783387"/>
          </a:xfrm>
          <a:prstGeom prst="rect">
            <a:avLst/>
          </a:prstGeom>
          <a:noFill/>
          <a:ln>
            <a:noFill/>
          </a:ln>
        </p:spPr>
        <p:txBody>
          <a:bodyPr spcFirstLastPara="1" wrap="square" lIns="91425" tIns="45700" rIns="91425" bIns="45700" anchor="t" anchorCtr="0">
            <a:noAutofit/>
          </a:bodyPr>
          <a:lstStyle>
            <a:lvl1pPr marL="457200" marR="0" lvl="0" indent="-501650" algn="l" rtl="0">
              <a:lnSpc>
                <a:spcPct val="90000"/>
              </a:lnSpc>
              <a:spcBef>
                <a:spcPts val="1563"/>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1pPr>
            <a:lvl2pPr marL="914400" marR="0" lvl="1" indent="-463550" algn="l" rtl="0">
              <a:lnSpc>
                <a:spcPct val="90000"/>
              </a:lnSpc>
              <a:spcBef>
                <a:spcPts val="775"/>
              </a:spcBef>
              <a:spcAft>
                <a:spcPts val="0"/>
              </a:spcAft>
              <a:buClr>
                <a:schemeClr val="dk1"/>
              </a:buClr>
              <a:buSzPts val="3700"/>
              <a:buFont typeface="Arial"/>
              <a:buChar char="•"/>
              <a:defRPr sz="3700" b="0" i="0" u="none" strike="noStrike" cap="none">
                <a:solidFill>
                  <a:schemeClr val="dk1"/>
                </a:solidFill>
                <a:latin typeface="Calibri"/>
                <a:ea typeface="Calibri"/>
                <a:cs typeface="Calibri"/>
                <a:sym typeface="Calibri"/>
              </a:defRPr>
            </a:lvl2pPr>
            <a:lvl3pPr marL="1371600" marR="0" lvl="2" indent="-425450" algn="l" rtl="0">
              <a:lnSpc>
                <a:spcPct val="90000"/>
              </a:lnSpc>
              <a:spcBef>
                <a:spcPts val="775"/>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3pPr>
            <a:lvl4pPr marL="1828800" marR="0" lvl="3" indent="-406400" algn="l" rtl="0">
              <a:lnSpc>
                <a:spcPct val="90000"/>
              </a:lnSpc>
              <a:spcBef>
                <a:spcPts val="775"/>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4pPr>
            <a:lvl5pPr marL="2286000" marR="0" lvl="4" indent="-406400" algn="l" rtl="0">
              <a:lnSpc>
                <a:spcPct val="90000"/>
              </a:lnSpc>
              <a:spcBef>
                <a:spcPts val="775"/>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5pPr>
            <a:lvl6pPr marL="2743200" marR="0" lvl="5" indent="-406781" algn="l" rtl="0">
              <a:lnSpc>
                <a:spcPct val="90000"/>
              </a:lnSpc>
              <a:spcBef>
                <a:spcPts val="780"/>
              </a:spcBef>
              <a:spcAft>
                <a:spcPts val="0"/>
              </a:spcAft>
              <a:buClr>
                <a:schemeClr val="dk1"/>
              </a:buClr>
              <a:buSzPts val="2806"/>
              <a:buFont typeface="Arial"/>
              <a:buChar char="•"/>
              <a:defRPr sz="2806" b="0" i="0" u="none" strike="noStrike" cap="none">
                <a:solidFill>
                  <a:schemeClr val="dk1"/>
                </a:solidFill>
                <a:latin typeface="Calibri"/>
                <a:ea typeface="Calibri"/>
                <a:cs typeface="Calibri"/>
                <a:sym typeface="Calibri"/>
              </a:defRPr>
            </a:lvl6pPr>
            <a:lvl7pPr marL="3200400" marR="0" lvl="6" indent="-406781" algn="l" rtl="0">
              <a:lnSpc>
                <a:spcPct val="90000"/>
              </a:lnSpc>
              <a:spcBef>
                <a:spcPts val="780"/>
              </a:spcBef>
              <a:spcAft>
                <a:spcPts val="0"/>
              </a:spcAft>
              <a:buClr>
                <a:schemeClr val="dk1"/>
              </a:buClr>
              <a:buSzPts val="2806"/>
              <a:buFont typeface="Arial"/>
              <a:buChar char="•"/>
              <a:defRPr sz="2806" b="0" i="0" u="none" strike="noStrike" cap="none">
                <a:solidFill>
                  <a:schemeClr val="dk1"/>
                </a:solidFill>
                <a:latin typeface="Calibri"/>
                <a:ea typeface="Calibri"/>
                <a:cs typeface="Calibri"/>
                <a:sym typeface="Calibri"/>
              </a:defRPr>
            </a:lvl7pPr>
            <a:lvl8pPr marL="3657600" marR="0" lvl="7" indent="-406781" algn="l" rtl="0">
              <a:lnSpc>
                <a:spcPct val="90000"/>
              </a:lnSpc>
              <a:spcBef>
                <a:spcPts val="780"/>
              </a:spcBef>
              <a:spcAft>
                <a:spcPts val="0"/>
              </a:spcAft>
              <a:buClr>
                <a:schemeClr val="dk1"/>
              </a:buClr>
              <a:buSzPts val="2806"/>
              <a:buFont typeface="Arial"/>
              <a:buChar char="•"/>
              <a:defRPr sz="2806" b="0" i="0" u="none" strike="noStrike" cap="none">
                <a:solidFill>
                  <a:schemeClr val="dk1"/>
                </a:solidFill>
                <a:latin typeface="Calibri"/>
                <a:ea typeface="Calibri"/>
                <a:cs typeface="Calibri"/>
                <a:sym typeface="Calibri"/>
              </a:defRPr>
            </a:lvl8pPr>
            <a:lvl9pPr marL="4114800" marR="0" lvl="8" indent="-406781" algn="l" rtl="0">
              <a:lnSpc>
                <a:spcPct val="90000"/>
              </a:lnSpc>
              <a:spcBef>
                <a:spcPts val="780"/>
              </a:spcBef>
              <a:spcAft>
                <a:spcPts val="0"/>
              </a:spcAft>
              <a:buClr>
                <a:schemeClr val="dk1"/>
              </a:buClr>
              <a:buSzPts val="2806"/>
              <a:buFont typeface="Arial"/>
              <a:buChar char="•"/>
              <a:defRPr sz="2806" b="0" i="0" u="none" strike="noStrike" cap="none">
                <a:solidFill>
                  <a:schemeClr val="dk1"/>
                </a:solidFill>
                <a:latin typeface="Calibri"/>
                <a:ea typeface="Calibri"/>
                <a:cs typeface="Calibri"/>
                <a:sym typeface="Calibri"/>
              </a:defRPr>
            </a:lvl9pPr>
          </a:lstStyle>
          <a:p>
            <a:endParaRPr/>
          </a:p>
        </p:txBody>
      </p:sp>
      <p:sp>
        <p:nvSpPr>
          <p:cNvPr id="22" name="Google Shape;22;p8"/>
          <p:cNvSpPr txBox="1">
            <a:spLocks noGrp="1"/>
          </p:cNvSpPr>
          <p:nvPr>
            <p:ph type="dt" idx="10"/>
          </p:nvPr>
        </p:nvSpPr>
        <p:spPr>
          <a:xfrm>
            <a:off x="1039812" y="9909175"/>
            <a:ext cx="3402012" cy="569912"/>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8"/>
          <p:cNvSpPr txBox="1">
            <a:spLocks noGrp="1"/>
          </p:cNvSpPr>
          <p:nvPr>
            <p:ph type="ftr" idx="11"/>
          </p:nvPr>
        </p:nvSpPr>
        <p:spPr>
          <a:xfrm>
            <a:off x="5008562" y="9909175"/>
            <a:ext cx="5102225" cy="569912"/>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8"/>
          <p:cNvSpPr txBox="1">
            <a:spLocks noGrp="1"/>
          </p:cNvSpPr>
          <p:nvPr>
            <p:ph type="sldNum" idx="12"/>
          </p:nvPr>
        </p:nvSpPr>
        <p:spPr>
          <a:xfrm>
            <a:off x="10677525" y="9909175"/>
            <a:ext cx="3402012" cy="569912"/>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
        <p:nvSpPr>
          <p:cNvPr id="25" name="Google Shape;25;p8"/>
          <p:cNvSpPr txBox="1"/>
          <p:nvPr/>
        </p:nvSpPr>
        <p:spPr>
          <a:xfrm>
            <a:off x="481012" y="395287"/>
            <a:ext cx="14211300" cy="990123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26" name="Google Shape;26;p8"/>
          <p:cNvPicPr preferRelativeResize="0"/>
          <p:nvPr/>
        </p:nvPicPr>
        <p:blipFill rotWithShape="1">
          <a:blip r:embed="rId12">
            <a:alphaModFix/>
          </a:blip>
          <a:srcRect/>
          <a:stretch/>
        </p:blipFill>
        <p:spPr>
          <a:xfrm>
            <a:off x="14044612" y="9753600"/>
            <a:ext cx="582612" cy="392112"/>
          </a:xfrm>
          <a:prstGeom prst="rect">
            <a:avLst/>
          </a:prstGeom>
          <a:noFill/>
          <a:ln>
            <a:noFill/>
          </a:ln>
        </p:spPr>
      </p:pic>
      <p:pic>
        <p:nvPicPr>
          <p:cNvPr id="27" name="Google Shape;27;p8"/>
          <p:cNvPicPr preferRelativeResize="0"/>
          <p:nvPr/>
        </p:nvPicPr>
        <p:blipFill rotWithShape="1">
          <a:blip r:embed="rId13">
            <a:alphaModFix/>
          </a:blip>
          <a:srcRect r="33311" b="18701"/>
          <a:stretch/>
        </p:blipFill>
        <p:spPr>
          <a:xfrm>
            <a:off x="0" y="0"/>
            <a:ext cx="15119350" cy="10691812"/>
          </a:xfrm>
          <a:prstGeom prst="rect">
            <a:avLst/>
          </a:prstGeom>
          <a:noFill/>
          <a:ln>
            <a:noFill/>
          </a:ln>
        </p:spPr>
      </p:pic>
      <p:sp>
        <p:nvSpPr>
          <p:cNvPr id="28" name="Google Shape;28;p8"/>
          <p:cNvSpPr txBox="1"/>
          <p:nvPr/>
        </p:nvSpPr>
        <p:spPr>
          <a:xfrm>
            <a:off x="454025" y="425450"/>
            <a:ext cx="14211300" cy="990123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
        <p:cNvGrpSpPr/>
        <p:nvPr/>
      </p:nvGrpSpPr>
      <p:grpSpPr>
        <a:xfrm>
          <a:off x="0" y="0"/>
          <a:ext cx="0" cy="0"/>
          <a:chOff x="0" y="0"/>
          <a:chExt cx="0" cy="0"/>
        </a:xfrm>
      </p:grpSpPr>
      <p:sp>
        <p:nvSpPr>
          <p:cNvPr id="93" name="Google Shape;93;p19"/>
          <p:cNvSpPr txBox="1"/>
          <p:nvPr/>
        </p:nvSpPr>
        <p:spPr>
          <a:xfrm>
            <a:off x="481012" y="395287"/>
            <a:ext cx="14211300" cy="990123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94" name="Google Shape;94;p19"/>
          <p:cNvPicPr preferRelativeResize="0"/>
          <p:nvPr/>
        </p:nvPicPr>
        <p:blipFill rotWithShape="1">
          <a:blip r:embed="rId3">
            <a:alphaModFix/>
          </a:blip>
          <a:srcRect/>
          <a:stretch/>
        </p:blipFill>
        <p:spPr>
          <a:xfrm>
            <a:off x="14044612" y="9753600"/>
            <a:ext cx="582612" cy="392112"/>
          </a:xfrm>
          <a:prstGeom prst="rect">
            <a:avLst/>
          </a:prstGeom>
          <a:noFill/>
          <a:ln>
            <a:noFill/>
          </a:ln>
        </p:spPr>
      </p:pic>
      <p:pic>
        <p:nvPicPr>
          <p:cNvPr id="95" name="Google Shape;95;p19"/>
          <p:cNvPicPr preferRelativeResize="0"/>
          <p:nvPr/>
        </p:nvPicPr>
        <p:blipFill rotWithShape="1">
          <a:blip r:embed="rId4">
            <a:alphaModFix/>
          </a:blip>
          <a:srcRect r="33311" b="18701"/>
          <a:stretch/>
        </p:blipFill>
        <p:spPr>
          <a:xfrm>
            <a:off x="0" y="0"/>
            <a:ext cx="15119350" cy="10691812"/>
          </a:xfrm>
          <a:prstGeom prst="rect">
            <a:avLst/>
          </a:prstGeom>
          <a:noFill/>
          <a:ln>
            <a:noFill/>
          </a:ln>
        </p:spPr>
      </p:pic>
      <p:sp>
        <p:nvSpPr>
          <p:cNvPr id="96" name="Google Shape;96;p19"/>
          <p:cNvSpPr txBox="1"/>
          <p:nvPr/>
        </p:nvSpPr>
        <p:spPr>
          <a:xfrm>
            <a:off x="454025" y="425450"/>
            <a:ext cx="14211300" cy="990123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97" name="Google Shape;97;p19"/>
          <p:cNvSpPr txBox="1"/>
          <p:nvPr/>
        </p:nvSpPr>
        <p:spPr>
          <a:xfrm>
            <a:off x="454025" y="425450"/>
            <a:ext cx="14211300" cy="990123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98" name="Google Shape;98;p19"/>
          <p:cNvSpPr txBox="1">
            <a:spLocks noGrp="1"/>
          </p:cNvSpPr>
          <p:nvPr>
            <p:ph type="title"/>
          </p:nvPr>
        </p:nvSpPr>
        <p:spPr>
          <a:xfrm>
            <a:off x="1039812" y="569912"/>
            <a:ext cx="13039725" cy="2065337"/>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68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68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68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68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68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68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68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68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6800" b="0" i="0" u="none" strike="noStrike" cap="none">
                <a:solidFill>
                  <a:schemeClr val="dk1"/>
                </a:solidFill>
                <a:latin typeface="Calibri"/>
                <a:ea typeface="Calibri"/>
                <a:cs typeface="Calibri"/>
                <a:sym typeface="Calibri"/>
              </a:defRPr>
            </a:lvl9pPr>
          </a:lstStyle>
          <a:p>
            <a:endParaRPr/>
          </a:p>
        </p:txBody>
      </p:sp>
      <p:sp>
        <p:nvSpPr>
          <p:cNvPr id="99" name="Google Shape;99;p19"/>
          <p:cNvSpPr txBox="1">
            <a:spLocks noGrp="1"/>
          </p:cNvSpPr>
          <p:nvPr>
            <p:ph type="body" idx="1"/>
          </p:nvPr>
        </p:nvSpPr>
        <p:spPr>
          <a:xfrm>
            <a:off x="1039812" y="2846387"/>
            <a:ext cx="13039725" cy="6783387"/>
          </a:xfrm>
          <a:prstGeom prst="rect">
            <a:avLst/>
          </a:prstGeom>
          <a:noFill/>
          <a:ln>
            <a:noFill/>
          </a:ln>
        </p:spPr>
        <p:txBody>
          <a:bodyPr spcFirstLastPara="1" wrap="square" lIns="91425" tIns="45700" rIns="91425" bIns="45700" anchor="t" anchorCtr="0">
            <a:noAutofit/>
          </a:bodyPr>
          <a:lstStyle>
            <a:lvl1pPr marL="457200" marR="0" lvl="0" indent="-501650" algn="l" rtl="0">
              <a:lnSpc>
                <a:spcPct val="90000"/>
              </a:lnSpc>
              <a:spcBef>
                <a:spcPts val="1563"/>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1pPr>
            <a:lvl2pPr marL="914400" marR="0" lvl="1" indent="-463550" algn="l" rtl="0">
              <a:lnSpc>
                <a:spcPct val="90000"/>
              </a:lnSpc>
              <a:spcBef>
                <a:spcPts val="775"/>
              </a:spcBef>
              <a:spcAft>
                <a:spcPts val="0"/>
              </a:spcAft>
              <a:buClr>
                <a:schemeClr val="dk1"/>
              </a:buClr>
              <a:buSzPts val="3700"/>
              <a:buFont typeface="Arial"/>
              <a:buChar char="•"/>
              <a:defRPr sz="3700" b="0" i="0" u="none" strike="noStrike" cap="none">
                <a:solidFill>
                  <a:schemeClr val="dk1"/>
                </a:solidFill>
                <a:latin typeface="Calibri"/>
                <a:ea typeface="Calibri"/>
                <a:cs typeface="Calibri"/>
                <a:sym typeface="Calibri"/>
              </a:defRPr>
            </a:lvl2pPr>
            <a:lvl3pPr marL="1371600" marR="0" lvl="2" indent="-425450" algn="l" rtl="0">
              <a:lnSpc>
                <a:spcPct val="90000"/>
              </a:lnSpc>
              <a:spcBef>
                <a:spcPts val="775"/>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3pPr>
            <a:lvl4pPr marL="1828800" marR="0" lvl="3" indent="-406400" algn="l" rtl="0">
              <a:lnSpc>
                <a:spcPct val="90000"/>
              </a:lnSpc>
              <a:spcBef>
                <a:spcPts val="775"/>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4pPr>
            <a:lvl5pPr marL="2286000" marR="0" lvl="4" indent="-406400" algn="l" rtl="0">
              <a:lnSpc>
                <a:spcPct val="90000"/>
              </a:lnSpc>
              <a:spcBef>
                <a:spcPts val="775"/>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5pPr>
            <a:lvl6pPr marL="2743200" marR="0" lvl="5" indent="-406781" algn="l" rtl="0">
              <a:lnSpc>
                <a:spcPct val="90000"/>
              </a:lnSpc>
              <a:spcBef>
                <a:spcPts val="780"/>
              </a:spcBef>
              <a:spcAft>
                <a:spcPts val="0"/>
              </a:spcAft>
              <a:buClr>
                <a:schemeClr val="dk1"/>
              </a:buClr>
              <a:buSzPts val="2806"/>
              <a:buFont typeface="Arial"/>
              <a:buChar char="•"/>
              <a:defRPr sz="2806" b="0" i="0" u="none" strike="noStrike" cap="none">
                <a:solidFill>
                  <a:schemeClr val="dk1"/>
                </a:solidFill>
                <a:latin typeface="Calibri"/>
                <a:ea typeface="Calibri"/>
                <a:cs typeface="Calibri"/>
                <a:sym typeface="Calibri"/>
              </a:defRPr>
            </a:lvl6pPr>
            <a:lvl7pPr marL="3200400" marR="0" lvl="6" indent="-406781" algn="l" rtl="0">
              <a:lnSpc>
                <a:spcPct val="90000"/>
              </a:lnSpc>
              <a:spcBef>
                <a:spcPts val="780"/>
              </a:spcBef>
              <a:spcAft>
                <a:spcPts val="0"/>
              </a:spcAft>
              <a:buClr>
                <a:schemeClr val="dk1"/>
              </a:buClr>
              <a:buSzPts val="2806"/>
              <a:buFont typeface="Arial"/>
              <a:buChar char="•"/>
              <a:defRPr sz="2806" b="0" i="0" u="none" strike="noStrike" cap="none">
                <a:solidFill>
                  <a:schemeClr val="dk1"/>
                </a:solidFill>
                <a:latin typeface="Calibri"/>
                <a:ea typeface="Calibri"/>
                <a:cs typeface="Calibri"/>
                <a:sym typeface="Calibri"/>
              </a:defRPr>
            </a:lvl7pPr>
            <a:lvl8pPr marL="3657600" marR="0" lvl="7" indent="-406781" algn="l" rtl="0">
              <a:lnSpc>
                <a:spcPct val="90000"/>
              </a:lnSpc>
              <a:spcBef>
                <a:spcPts val="780"/>
              </a:spcBef>
              <a:spcAft>
                <a:spcPts val="0"/>
              </a:spcAft>
              <a:buClr>
                <a:schemeClr val="dk1"/>
              </a:buClr>
              <a:buSzPts val="2806"/>
              <a:buFont typeface="Arial"/>
              <a:buChar char="•"/>
              <a:defRPr sz="2806" b="0" i="0" u="none" strike="noStrike" cap="none">
                <a:solidFill>
                  <a:schemeClr val="dk1"/>
                </a:solidFill>
                <a:latin typeface="Calibri"/>
                <a:ea typeface="Calibri"/>
                <a:cs typeface="Calibri"/>
                <a:sym typeface="Calibri"/>
              </a:defRPr>
            </a:lvl8pPr>
            <a:lvl9pPr marL="4114800" marR="0" lvl="8" indent="-406781" algn="l" rtl="0">
              <a:lnSpc>
                <a:spcPct val="90000"/>
              </a:lnSpc>
              <a:spcBef>
                <a:spcPts val="780"/>
              </a:spcBef>
              <a:spcAft>
                <a:spcPts val="0"/>
              </a:spcAft>
              <a:buClr>
                <a:schemeClr val="dk1"/>
              </a:buClr>
              <a:buSzPts val="2806"/>
              <a:buFont typeface="Arial"/>
              <a:buChar char="•"/>
              <a:defRPr sz="2806" b="0" i="0" u="none" strike="noStrike" cap="none">
                <a:solidFill>
                  <a:schemeClr val="dk1"/>
                </a:solidFill>
                <a:latin typeface="Calibri"/>
                <a:ea typeface="Calibri"/>
                <a:cs typeface="Calibri"/>
                <a:sym typeface="Calibri"/>
              </a:defRPr>
            </a:lvl9pPr>
          </a:lstStyle>
          <a:p>
            <a:endParaRPr/>
          </a:p>
        </p:txBody>
      </p:sp>
      <p:sp>
        <p:nvSpPr>
          <p:cNvPr id="100" name="Google Shape;100;p19"/>
          <p:cNvSpPr txBox="1">
            <a:spLocks noGrp="1"/>
          </p:cNvSpPr>
          <p:nvPr>
            <p:ph type="dt" idx="10"/>
          </p:nvPr>
        </p:nvSpPr>
        <p:spPr>
          <a:xfrm>
            <a:off x="1039812" y="9909175"/>
            <a:ext cx="3402012" cy="569912"/>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1" name="Google Shape;101;p19"/>
          <p:cNvSpPr txBox="1">
            <a:spLocks noGrp="1"/>
          </p:cNvSpPr>
          <p:nvPr>
            <p:ph type="ftr" idx="11"/>
          </p:nvPr>
        </p:nvSpPr>
        <p:spPr>
          <a:xfrm>
            <a:off x="5008562" y="9909175"/>
            <a:ext cx="5102225" cy="569912"/>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p19"/>
          <p:cNvSpPr txBox="1">
            <a:spLocks noGrp="1"/>
          </p:cNvSpPr>
          <p:nvPr>
            <p:ph type="sldNum" idx="12"/>
          </p:nvPr>
        </p:nvSpPr>
        <p:spPr>
          <a:xfrm>
            <a:off x="10677525" y="9909175"/>
            <a:ext cx="3402012" cy="569912"/>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21"/>
          <p:cNvSpPr txBox="1"/>
          <p:nvPr/>
        </p:nvSpPr>
        <p:spPr>
          <a:xfrm>
            <a:off x="481012" y="395287"/>
            <a:ext cx="14211300" cy="990123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111" name="Google Shape;111;p21"/>
          <p:cNvPicPr preferRelativeResize="0"/>
          <p:nvPr/>
        </p:nvPicPr>
        <p:blipFill rotWithShape="1">
          <a:blip r:embed="rId3">
            <a:alphaModFix/>
          </a:blip>
          <a:srcRect/>
          <a:stretch/>
        </p:blipFill>
        <p:spPr>
          <a:xfrm>
            <a:off x="14044612" y="9753600"/>
            <a:ext cx="582612" cy="392112"/>
          </a:xfrm>
          <a:prstGeom prst="rect">
            <a:avLst/>
          </a:prstGeom>
          <a:noFill/>
          <a:ln>
            <a:noFill/>
          </a:ln>
        </p:spPr>
      </p:pic>
      <p:pic>
        <p:nvPicPr>
          <p:cNvPr id="112" name="Google Shape;112;p21"/>
          <p:cNvPicPr preferRelativeResize="0"/>
          <p:nvPr/>
        </p:nvPicPr>
        <p:blipFill rotWithShape="1">
          <a:blip r:embed="rId4">
            <a:alphaModFix/>
          </a:blip>
          <a:srcRect r="33311" b="18701"/>
          <a:stretch/>
        </p:blipFill>
        <p:spPr>
          <a:xfrm>
            <a:off x="0" y="0"/>
            <a:ext cx="15119350" cy="10691812"/>
          </a:xfrm>
          <a:prstGeom prst="rect">
            <a:avLst/>
          </a:prstGeom>
          <a:noFill/>
          <a:ln>
            <a:noFill/>
          </a:ln>
        </p:spPr>
      </p:pic>
      <p:sp>
        <p:nvSpPr>
          <p:cNvPr id="113" name="Google Shape;113;p21"/>
          <p:cNvSpPr txBox="1"/>
          <p:nvPr/>
        </p:nvSpPr>
        <p:spPr>
          <a:xfrm>
            <a:off x="454025" y="425450"/>
            <a:ext cx="14211300" cy="990123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14" name="Google Shape;114;p21"/>
          <p:cNvSpPr txBox="1"/>
          <p:nvPr/>
        </p:nvSpPr>
        <p:spPr>
          <a:xfrm>
            <a:off x="454025" y="425450"/>
            <a:ext cx="14211300" cy="990123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15" name="Google Shape;115;p21"/>
          <p:cNvSpPr txBox="1">
            <a:spLocks noGrp="1"/>
          </p:cNvSpPr>
          <p:nvPr>
            <p:ph type="title"/>
          </p:nvPr>
        </p:nvSpPr>
        <p:spPr>
          <a:xfrm>
            <a:off x="1039812" y="569912"/>
            <a:ext cx="13039725" cy="2065337"/>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68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68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68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68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68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68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68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68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6800" b="0" i="0" u="none" strike="noStrike" cap="none">
                <a:solidFill>
                  <a:schemeClr val="dk1"/>
                </a:solidFill>
                <a:latin typeface="Calibri"/>
                <a:ea typeface="Calibri"/>
                <a:cs typeface="Calibri"/>
                <a:sym typeface="Calibri"/>
              </a:defRPr>
            </a:lvl9pPr>
          </a:lstStyle>
          <a:p>
            <a:endParaRPr/>
          </a:p>
        </p:txBody>
      </p:sp>
      <p:sp>
        <p:nvSpPr>
          <p:cNvPr id="116" name="Google Shape;116;p21"/>
          <p:cNvSpPr txBox="1">
            <a:spLocks noGrp="1"/>
          </p:cNvSpPr>
          <p:nvPr>
            <p:ph type="body" idx="1"/>
          </p:nvPr>
        </p:nvSpPr>
        <p:spPr>
          <a:xfrm>
            <a:off x="1039812" y="2846387"/>
            <a:ext cx="13039725" cy="6783387"/>
          </a:xfrm>
          <a:prstGeom prst="rect">
            <a:avLst/>
          </a:prstGeom>
          <a:noFill/>
          <a:ln>
            <a:noFill/>
          </a:ln>
        </p:spPr>
        <p:txBody>
          <a:bodyPr spcFirstLastPara="1" wrap="square" lIns="91425" tIns="45700" rIns="91425" bIns="45700" anchor="t" anchorCtr="0">
            <a:noAutofit/>
          </a:bodyPr>
          <a:lstStyle>
            <a:lvl1pPr marL="457200" marR="0" lvl="0" indent="-501650" algn="l" rtl="0">
              <a:lnSpc>
                <a:spcPct val="90000"/>
              </a:lnSpc>
              <a:spcBef>
                <a:spcPts val="1563"/>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1pPr>
            <a:lvl2pPr marL="914400" marR="0" lvl="1" indent="-463550" algn="l" rtl="0">
              <a:lnSpc>
                <a:spcPct val="90000"/>
              </a:lnSpc>
              <a:spcBef>
                <a:spcPts val="775"/>
              </a:spcBef>
              <a:spcAft>
                <a:spcPts val="0"/>
              </a:spcAft>
              <a:buClr>
                <a:schemeClr val="dk1"/>
              </a:buClr>
              <a:buSzPts val="3700"/>
              <a:buFont typeface="Arial"/>
              <a:buChar char="•"/>
              <a:defRPr sz="3700" b="0" i="0" u="none" strike="noStrike" cap="none">
                <a:solidFill>
                  <a:schemeClr val="dk1"/>
                </a:solidFill>
                <a:latin typeface="Calibri"/>
                <a:ea typeface="Calibri"/>
                <a:cs typeface="Calibri"/>
                <a:sym typeface="Calibri"/>
              </a:defRPr>
            </a:lvl2pPr>
            <a:lvl3pPr marL="1371600" marR="0" lvl="2" indent="-425450" algn="l" rtl="0">
              <a:lnSpc>
                <a:spcPct val="90000"/>
              </a:lnSpc>
              <a:spcBef>
                <a:spcPts val="775"/>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3pPr>
            <a:lvl4pPr marL="1828800" marR="0" lvl="3" indent="-406400" algn="l" rtl="0">
              <a:lnSpc>
                <a:spcPct val="90000"/>
              </a:lnSpc>
              <a:spcBef>
                <a:spcPts val="775"/>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4pPr>
            <a:lvl5pPr marL="2286000" marR="0" lvl="4" indent="-406400" algn="l" rtl="0">
              <a:lnSpc>
                <a:spcPct val="90000"/>
              </a:lnSpc>
              <a:spcBef>
                <a:spcPts val="775"/>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5pPr>
            <a:lvl6pPr marL="2743200" marR="0" lvl="5" indent="-406781" algn="l" rtl="0">
              <a:lnSpc>
                <a:spcPct val="90000"/>
              </a:lnSpc>
              <a:spcBef>
                <a:spcPts val="780"/>
              </a:spcBef>
              <a:spcAft>
                <a:spcPts val="0"/>
              </a:spcAft>
              <a:buClr>
                <a:schemeClr val="dk1"/>
              </a:buClr>
              <a:buSzPts val="2806"/>
              <a:buFont typeface="Arial"/>
              <a:buChar char="•"/>
              <a:defRPr sz="2806" b="0" i="0" u="none" strike="noStrike" cap="none">
                <a:solidFill>
                  <a:schemeClr val="dk1"/>
                </a:solidFill>
                <a:latin typeface="Calibri"/>
                <a:ea typeface="Calibri"/>
                <a:cs typeface="Calibri"/>
                <a:sym typeface="Calibri"/>
              </a:defRPr>
            </a:lvl6pPr>
            <a:lvl7pPr marL="3200400" marR="0" lvl="6" indent="-406781" algn="l" rtl="0">
              <a:lnSpc>
                <a:spcPct val="90000"/>
              </a:lnSpc>
              <a:spcBef>
                <a:spcPts val="780"/>
              </a:spcBef>
              <a:spcAft>
                <a:spcPts val="0"/>
              </a:spcAft>
              <a:buClr>
                <a:schemeClr val="dk1"/>
              </a:buClr>
              <a:buSzPts val="2806"/>
              <a:buFont typeface="Arial"/>
              <a:buChar char="•"/>
              <a:defRPr sz="2806" b="0" i="0" u="none" strike="noStrike" cap="none">
                <a:solidFill>
                  <a:schemeClr val="dk1"/>
                </a:solidFill>
                <a:latin typeface="Calibri"/>
                <a:ea typeface="Calibri"/>
                <a:cs typeface="Calibri"/>
                <a:sym typeface="Calibri"/>
              </a:defRPr>
            </a:lvl7pPr>
            <a:lvl8pPr marL="3657600" marR="0" lvl="7" indent="-406781" algn="l" rtl="0">
              <a:lnSpc>
                <a:spcPct val="90000"/>
              </a:lnSpc>
              <a:spcBef>
                <a:spcPts val="780"/>
              </a:spcBef>
              <a:spcAft>
                <a:spcPts val="0"/>
              </a:spcAft>
              <a:buClr>
                <a:schemeClr val="dk1"/>
              </a:buClr>
              <a:buSzPts val="2806"/>
              <a:buFont typeface="Arial"/>
              <a:buChar char="•"/>
              <a:defRPr sz="2806" b="0" i="0" u="none" strike="noStrike" cap="none">
                <a:solidFill>
                  <a:schemeClr val="dk1"/>
                </a:solidFill>
                <a:latin typeface="Calibri"/>
                <a:ea typeface="Calibri"/>
                <a:cs typeface="Calibri"/>
                <a:sym typeface="Calibri"/>
              </a:defRPr>
            </a:lvl8pPr>
            <a:lvl9pPr marL="4114800" marR="0" lvl="8" indent="-406781" algn="l" rtl="0">
              <a:lnSpc>
                <a:spcPct val="90000"/>
              </a:lnSpc>
              <a:spcBef>
                <a:spcPts val="780"/>
              </a:spcBef>
              <a:spcAft>
                <a:spcPts val="0"/>
              </a:spcAft>
              <a:buClr>
                <a:schemeClr val="dk1"/>
              </a:buClr>
              <a:buSzPts val="2806"/>
              <a:buFont typeface="Arial"/>
              <a:buChar char="•"/>
              <a:defRPr sz="2806" b="0" i="0" u="none" strike="noStrike" cap="none">
                <a:solidFill>
                  <a:schemeClr val="dk1"/>
                </a:solidFill>
                <a:latin typeface="Calibri"/>
                <a:ea typeface="Calibri"/>
                <a:cs typeface="Calibri"/>
                <a:sym typeface="Calibri"/>
              </a:defRPr>
            </a:lvl9pPr>
          </a:lstStyle>
          <a:p>
            <a:endParaRPr/>
          </a:p>
        </p:txBody>
      </p:sp>
      <p:sp>
        <p:nvSpPr>
          <p:cNvPr id="117" name="Google Shape;117;p21"/>
          <p:cNvSpPr txBox="1">
            <a:spLocks noGrp="1"/>
          </p:cNvSpPr>
          <p:nvPr>
            <p:ph type="dt" idx="10"/>
          </p:nvPr>
        </p:nvSpPr>
        <p:spPr>
          <a:xfrm>
            <a:off x="1039812" y="9909175"/>
            <a:ext cx="3402012" cy="569912"/>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8" name="Google Shape;118;p21"/>
          <p:cNvSpPr txBox="1">
            <a:spLocks noGrp="1"/>
          </p:cNvSpPr>
          <p:nvPr>
            <p:ph type="ftr" idx="11"/>
          </p:nvPr>
        </p:nvSpPr>
        <p:spPr>
          <a:xfrm>
            <a:off x="5008562" y="9909175"/>
            <a:ext cx="5102225" cy="569912"/>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9" name="Google Shape;119;p21"/>
          <p:cNvSpPr txBox="1">
            <a:spLocks noGrp="1"/>
          </p:cNvSpPr>
          <p:nvPr>
            <p:ph type="sldNum" idx="12"/>
          </p:nvPr>
        </p:nvSpPr>
        <p:spPr>
          <a:xfrm>
            <a:off x="10677525" y="9909175"/>
            <a:ext cx="3402012" cy="569912"/>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800"/>
              <a:buFont typeface="Calibri"/>
              <a:buNone/>
              <a:defRPr sz="18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6"/>
        <p:cNvGrpSpPr/>
        <p:nvPr/>
      </p:nvGrpSpPr>
      <p:grpSpPr>
        <a:xfrm>
          <a:off x="0" y="0"/>
          <a:ext cx="0" cy="0"/>
          <a:chOff x="0" y="0"/>
          <a:chExt cx="0" cy="0"/>
        </a:xfrm>
      </p:grpSpPr>
      <p:sp>
        <p:nvSpPr>
          <p:cNvPr id="127" name="Google Shape;127;p23"/>
          <p:cNvSpPr txBox="1"/>
          <p:nvPr/>
        </p:nvSpPr>
        <p:spPr>
          <a:xfrm>
            <a:off x="481012" y="395287"/>
            <a:ext cx="14211300" cy="990123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128" name="Google Shape;128;p23"/>
          <p:cNvPicPr preferRelativeResize="0"/>
          <p:nvPr/>
        </p:nvPicPr>
        <p:blipFill rotWithShape="1">
          <a:blip r:embed="rId3">
            <a:alphaModFix/>
          </a:blip>
          <a:srcRect/>
          <a:stretch/>
        </p:blipFill>
        <p:spPr>
          <a:xfrm>
            <a:off x="14044612" y="9753600"/>
            <a:ext cx="582612" cy="392112"/>
          </a:xfrm>
          <a:prstGeom prst="rect">
            <a:avLst/>
          </a:prstGeom>
          <a:noFill/>
          <a:ln>
            <a:noFill/>
          </a:ln>
        </p:spPr>
      </p:pic>
      <p:pic>
        <p:nvPicPr>
          <p:cNvPr id="129" name="Google Shape;129;p23"/>
          <p:cNvPicPr preferRelativeResize="0"/>
          <p:nvPr/>
        </p:nvPicPr>
        <p:blipFill rotWithShape="1">
          <a:blip r:embed="rId4">
            <a:alphaModFix/>
          </a:blip>
          <a:srcRect r="33311" b="18701"/>
          <a:stretch/>
        </p:blipFill>
        <p:spPr>
          <a:xfrm>
            <a:off x="0" y="0"/>
            <a:ext cx="15119350" cy="10691812"/>
          </a:xfrm>
          <a:prstGeom prst="rect">
            <a:avLst/>
          </a:prstGeom>
          <a:noFill/>
          <a:ln>
            <a:noFill/>
          </a:ln>
        </p:spPr>
      </p:pic>
      <p:sp>
        <p:nvSpPr>
          <p:cNvPr id="130" name="Google Shape;130;p23"/>
          <p:cNvSpPr txBox="1"/>
          <p:nvPr/>
        </p:nvSpPr>
        <p:spPr>
          <a:xfrm>
            <a:off x="454025" y="425450"/>
            <a:ext cx="14211300" cy="990123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131" name="Google Shape;131;p23"/>
          <p:cNvPicPr preferRelativeResize="0"/>
          <p:nvPr/>
        </p:nvPicPr>
        <p:blipFill rotWithShape="1">
          <a:blip r:embed="rId3">
            <a:alphaModFix/>
          </a:blip>
          <a:srcRect/>
          <a:stretch/>
        </p:blipFill>
        <p:spPr>
          <a:xfrm>
            <a:off x="14044612" y="9753600"/>
            <a:ext cx="582612" cy="392112"/>
          </a:xfrm>
          <a:prstGeom prst="rect">
            <a:avLst/>
          </a:prstGeom>
          <a:noFill/>
          <a:ln>
            <a:noFill/>
          </a:ln>
        </p:spPr>
      </p:pic>
      <p:sp>
        <p:nvSpPr>
          <p:cNvPr id="132" name="Google Shape;132;p23"/>
          <p:cNvSpPr txBox="1">
            <a:spLocks noGrp="1"/>
          </p:cNvSpPr>
          <p:nvPr>
            <p:ph type="title"/>
          </p:nvPr>
        </p:nvSpPr>
        <p:spPr>
          <a:xfrm>
            <a:off x="1039812" y="569912"/>
            <a:ext cx="13039725" cy="2065337"/>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68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68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68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68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68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68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68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68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6800" b="0" i="0" u="none" strike="noStrike" cap="none">
                <a:solidFill>
                  <a:schemeClr val="dk1"/>
                </a:solidFill>
                <a:latin typeface="Calibri"/>
                <a:ea typeface="Calibri"/>
                <a:cs typeface="Calibri"/>
                <a:sym typeface="Calibri"/>
              </a:defRPr>
            </a:lvl9pPr>
          </a:lstStyle>
          <a:p>
            <a:endParaRPr/>
          </a:p>
        </p:txBody>
      </p:sp>
      <p:sp>
        <p:nvSpPr>
          <p:cNvPr id="133" name="Google Shape;133;p23"/>
          <p:cNvSpPr txBox="1">
            <a:spLocks noGrp="1"/>
          </p:cNvSpPr>
          <p:nvPr>
            <p:ph type="body" idx="1"/>
          </p:nvPr>
        </p:nvSpPr>
        <p:spPr>
          <a:xfrm>
            <a:off x="1039812" y="2846387"/>
            <a:ext cx="13039725" cy="6783387"/>
          </a:xfrm>
          <a:prstGeom prst="rect">
            <a:avLst/>
          </a:prstGeom>
          <a:noFill/>
          <a:ln>
            <a:noFill/>
          </a:ln>
        </p:spPr>
        <p:txBody>
          <a:bodyPr spcFirstLastPara="1" wrap="square" lIns="91425" tIns="45700" rIns="91425" bIns="45700" anchor="t" anchorCtr="0">
            <a:noAutofit/>
          </a:bodyPr>
          <a:lstStyle>
            <a:lvl1pPr marL="457200" marR="0" lvl="0" indent="-501650" algn="l" rtl="0">
              <a:lnSpc>
                <a:spcPct val="90000"/>
              </a:lnSpc>
              <a:spcBef>
                <a:spcPts val="1563"/>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1pPr>
            <a:lvl2pPr marL="914400" marR="0" lvl="1" indent="-463550" algn="l" rtl="0">
              <a:lnSpc>
                <a:spcPct val="90000"/>
              </a:lnSpc>
              <a:spcBef>
                <a:spcPts val="775"/>
              </a:spcBef>
              <a:spcAft>
                <a:spcPts val="0"/>
              </a:spcAft>
              <a:buClr>
                <a:schemeClr val="dk1"/>
              </a:buClr>
              <a:buSzPts val="3700"/>
              <a:buFont typeface="Arial"/>
              <a:buChar char="•"/>
              <a:defRPr sz="3700" b="0" i="0" u="none" strike="noStrike" cap="none">
                <a:solidFill>
                  <a:schemeClr val="dk1"/>
                </a:solidFill>
                <a:latin typeface="Calibri"/>
                <a:ea typeface="Calibri"/>
                <a:cs typeface="Calibri"/>
                <a:sym typeface="Calibri"/>
              </a:defRPr>
            </a:lvl2pPr>
            <a:lvl3pPr marL="1371600" marR="0" lvl="2" indent="-425450" algn="l" rtl="0">
              <a:lnSpc>
                <a:spcPct val="90000"/>
              </a:lnSpc>
              <a:spcBef>
                <a:spcPts val="775"/>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3pPr>
            <a:lvl4pPr marL="1828800" marR="0" lvl="3" indent="-406400" algn="l" rtl="0">
              <a:lnSpc>
                <a:spcPct val="90000"/>
              </a:lnSpc>
              <a:spcBef>
                <a:spcPts val="775"/>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4pPr>
            <a:lvl5pPr marL="2286000" marR="0" lvl="4" indent="-406400" algn="l" rtl="0">
              <a:lnSpc>
                <a:spcPct val="90000"/>
              </a:lnSpc>
              <a:spcBef>
                <a:spcPts val="775"/>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5pPr>
            <a:lvl6pPr marL="2743200" marR="0" lvl="5" indent="-406781" algn="l" rtl="0">
              <a:lnSpc>
                <a:spcPct val="90000"/>
              </a:lnSpc>
              <a:spcBef>
                <a:spcPts val="780"/>
              </a:spcBef>
              <a:spcAft>
                <a:spcPts val="0"/>
              </a:spcAft>
              <a:buClr>
                <a:schemeClr val="dk1"/>
              </a:buClr>
              <a:buSzPts val="2806"/>
              <a:buFont typeface="Arial"/>
              <a:buChar char="•"/>
              <a:defRPr sz="2806" b="0" i="0" u="none" strike="noStrike" cap="none">
                <a:solidFill>
                  <a:schemeClr val="dk1"/>
                </a:solidFill>
                <a:latin typeface="Calibri"/>
                <a:ea typeface="Calibri"/>
                <a:cs typeface="Calibri"/>
                <a:sym typeface="Calibri"/>
              </a:defRPr>
            </a:lvl6pPr>
            <a:lvl7pPr marL="3200400" marR="0" lvl="6" indent="-406781" algn="l" rtl="0">
              <a:lnSpc>
                <a:spcPct val="90000"/>
              </a:lnSpc>
              <a:spcBef>
                <a:spcPts val="780"/>
              </a:spcBef>
              <a:spcAft>
                <a:spcPts val="0"/>
              </a:spcAft>
              <a:buClr>
                <a:schemeClr val="dk1"/>
              </a:buClr>
              <a:buSzPts val="2806"/>
              <a:buFont typeface="Arial"/>
              <a:buChar char="•"/>
              <a:defRPr sz="2806" b="0" i="0" u="none" strike="noStrike" cap="none">
                <a:solidFill>
                  <a:schemeClr val="dk1"/>
                </a:solidFill>
                <a:latin typeface="Calibri"/>
                <a:ea typeface="Calibri"/>
                <a:cs typeface="Calibri"/>
                <a:sym typeface="Calibri"/>
              </a:defRPr>
            </a:lvl7pPr>
            <a:lvl8pPr marL="3657600" marR="0" lvl="7" indent="-406781" algn="l" rtl="0">
              <a:lnSpc>
                <a:spcPct val="90000"/>
              </a:lnSpc>
              <a:spcBef>
                <a:spcPts val="780"/>
              </a:spcBef>
              <a:spcAft>
                <a:spcPts val="0"/>
              </a:spcAft>
              <a:buClr>
                <a:schemeClr val="dk1"/>
              </a:buClr>
              <a:buSzPts val="2806"/>
              <a:buFont typeface="Arial"/>
              <a:buChar char="•"/>
              <a:defRPr sz="2806" b="0" i="0" u="none" strike="noStrike" cap="none">
                <a:solidFill>
                  <a:schemeClr val="dk1"/>
                </a:solidFill>
                <a:latin typeface="Calibri"/>
                <a:ea typeface="Calibri"/>
                <a:cs typeface="Calibri"/>
                <a:sym typeface="Calibri"/>
              </a:defRPr>
            </a:lvl8pPr>
            <a:lvl9pPr marL="4114800" marR="0" lvl="8" indent="-406781" algn="l" rtl="0">
              <a:lnSpc>
                <a:spcPct val="90000"/>
              </a:lnSpc>
              <a:spcBef>
                <a:spcPts val="780"/>
              </a:spcBef>
              <a:spcAft>
                <a:spcPts val="0"/>
              </a:spcAft>
              <a:buClr>
                <a:schemeClr val="dk1"/>
              </a:buClr>
              <a:buSzPts val="2806"/>
              <a:buFont typeface="Arial"/>
              <a:buChar char="•"/>
              <a:defRPr sz="2806"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1"/>
          <p:cNvPicPr preferRelativeResize="0"/>
          <p:nvPr/>
        </p:nvPicPr>
        <p:blipFill rotWithShape="1">
          <a:blip r:embed="rId3">
            <a:alphaModFix/>
          </a:blip>
          <a:srcRect l="3431" t="-41081" r="19761" b="-56964"/>
          <a:stretch/>
        </p:blipFill>
        <p:spPr>
          <a:xfrm>
            <a:off x="10529887" y="919162"/>
            <a:ext cx="3163887" cy="125412"/>
          </a:xfrm>
          <a:prstGeom prst="rect">
            <a:avLst/>
          </a:prstGeom>
          <a:noFill/>
          <a:ln>
            <a:noFill/>
          </a:ln>
        </p:spPr>
      </p:pic>
      <p:sp>
        <p:nvSpPr>
          <p:cNvPr id="140" name="Google Shape;140;p1"/>
          <p:cNvSpPr txBox="1"/>
          <p:nvPr/>
        </p:nvSpPr>
        <p:spPr>
          <a:xfrm>
            <a:off x="862012" y="2395537"/>
            <a:ext cx="2306637"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1" i="0" u="none" dirty="0" err="1">
                <a:solidFill>
                  <a:schemeClr val="dk1"/>
                </a:solidFill>
                <a:latin typeface="游ゴシック" panose="020B0400000000000000" pitchFamily="50" charset="-128"/>
                <a:ea typeface="游ゴシック" panose="020B0400000000000000" pitchFamily="50" charset="-128"/>
                <a:sym typeface="Arial"/>
              </a:rPr>
              <a:t>氏名・団体名</a:t>
            </a:r>
            <a:r>
              <a:rPr lang="en-US" sz="1800" b="1" i="0" u="none" dirty="0">
                <a:solidFill>
                  <a:schemeClr val="dk1"/>
                </a:solidFill>
                <a:latin typeface="游ゴシック" panose="020B0400000000000000" pitchFamily="50" charset="-128"/>
                <a:ea typeface="游ゴシック" panose="020B0400000000000000" pitchFamily="50" charset="-128"/>
                <a:sym typeface="Arial"/>
              </a:rPr>
              <a:t>：</a:t>
            </a:r>
            <a:endParaRPr dirty="0">
              <a:latin typeface="游ゴシック" panose="020B0400000000000000" pitchFamily="50" charset="-128"/>
              <a:ea typeface="游ゴシック" panose="020B0400000000000000" pitchFamily="50" charset="-128"/>
            </a:endParaRPr>
          </a:p>
        </p:txBody>
      </p:sp>
      <p:sp>
        <p:nvSpPr>
          <p:cNvPr id="141" name="Google Shape;141;p1"/>
          <p:cNvSpPr txBox="1"/>
          <p:nvPr/>
        </p:nvSpPr>
        <p:spPr>
          <a:xfrm>
            <a:off x="858825" y="5026025"/>
            <a:ext cx="131421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Arial"/>
              <a:buNone/>
            </a:pPr>
            <a:r>
              <a:rPr lang="en-US" sz="2400" b="1" i="0" u="none">
                <a:solidFill>
                  <a:schemeClr val="dk1"/>
                </a:solidFill>
                <a:latin typeface="游ゴシック" panose="020B0400000000000000" pitchFamily="50" charset="-128"/>
                <a:ea typeface="游ゴシック" panose="020B0400000000000000" pitchFamily="50" charset="-128"/>
                <a:sym typeface="Arial"/>
              </a:rPr>
              <a:t>①</a:t>
            </a:r>
            <a:r>
              <a:rPr lang="en-US" sz="2400" b="1">
                <a:solidFill>
                  <a:schemeClr val="dk1"/>
                </a:solidFill>
                <a:latin typeface="游ゴシック" panose="020B0400000000000000" pitchFamily="50" charset="-128"/>
                <a:ea typeface="游ゴシック" panose="020B0400000000000000" pitchFamily="50" charset="-128"/>
              </a:rPr>
              <a:t>-1</a:t>
            </a:r>
            <a:r>
              <a:rPr lang="en-US" sz="2400" b="1" i="0" u="none">
                <a:solidFill>
                  <a:schemeClr val="dk1"/>
                </a:solidFill>
                <a:latin typeface="游ゴシック" panose="020B0400000000000000" pitchFamily="50" charset="-128"/>
                <a:ea typeface="游ゴシック" panose="020B0400000000000000" pitchFamily="50" charset="-128"/>
                <a:sym typeface="Arial"/>
              </a:rPr>
              <a:t>　</a:t>
            </a:r>
            <a:r>
              <a:rPr lang="en-US" sz="2400" b="1" i="0" u="none">
                <a:solidFill>
                  <a:schemeClr val="dk1"/>
                </a:solidFill>
                <a:latin typeface="游ゴシック" panose="020B0400000000000000" pitchFamily="50" charset="-128"/>
                <a:ea typeface="游ゴシック" panose="020B0400000000000000" pitchFamily="50" charset="-128"/>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あなたが関心を持つグローバルな社会課題は何ですか？</a:t>
            </a:r>
            <a:endParaRPr>
              <a:latin typeface="游ゴシック" panose="020B0400000000000000" pitchFamily="50" charset="-128"/>
              <a:ea typeface="游ゴシック" panose="020B0400000000000000" pitchFamily="50" charset="-128"/>
            </a:endParaRPr>
          </a:p>
          <a:p>
            <a:pPr marL="0" marR="0" lvl="0" indent="0" algn="l" rtl="0">
              <a:lnSpc>
                <a:spcPct val="100000"/>
              </a:lnSpc>
              <a:spcBef>
                <a:spcPts val="0"/>
              </a:spcBef>
              <a:spcAft>
                <a:spcPts val="0"/>
              </a:spcAft>
              <a:buClr>
                <a:schemeClr val="dk1"/>
              </a:buClr>
              <a:buSzPts val="2400"/>
              <a:buFont typeface="Arial"/>
              <a:buNone/>
            </a:pPr>
            <a:r>
              <a:rPr lang="en-US" sz="2400" b="1" i="0" u="none">
                <a:solidFill>
                  <a:schemeClr val="dk1"/>
                </a:solidFill>
                <a:latin typeface="游ゴシック" panose="020B0400000000000000" pitchFamily="50" charset="-128"/>
                <a:ea typeface="游ゴシック" panose="020B0400000000000000" pitchFamily="50" charset="-128"/>
                <a:sym typeface="Arial"/>
              </a:rPr>
              <a:t> 　  その課題を選んだ理由や、きっかけとなった出来事・経験などがあれば教えてください。</a:t>
            </a:r>
            <a:endParaRPr>
              <a:latin typeface="游ゴシック" panose="020B0400000000000000" pitchFamily="50" charset="-128"/>
              <a:ea typeface="游ゴシック" panose="020B0400000000000000" pitchFamily="50" charset="-128"/>
            </a:endParaRPr>
          </a:p>
        </p:txBody>
      </p:sp>
      <p:pic>
        <p:nvPicPr>
          <p:cNvPr id="142" name="Google Shape;142;p1"/>
          <p:cNvPicPr preferRelativeResize="0"/>
          <p:nvPr/>
        </p:nvPicPr>
        <p:blipFill rotWithShape="1">
          <a:blip r:embed="rId4">
            <a:alphaModFix/>
          </a:blip>
          <a:srcRect/>
          <a:stretch/>
        </p:blipFill>
        <p:spPr>
          <a:xfrm>
            <a:off x="13720762" y="425450"/>
            <a:ext cx="887412" cy="841375"/>
          </a:xfrm>
          <a:prstGeom prst="rect">
            <a:avLst/>
          </a:prstGeom>
          <a:noFill/>
          <a:ln>
            <a:noFill/>
          </a:ln>
        </p:spPr>
      </p:pic>
      <p:sp>
        <p:nvSpPr>
          <p:cNvPr id="143" name="Google Shape;143;p1"/>
          <p:cNvSpPr txBox="1"/>
          <p:nvPr/>
        </p:nvSpPr>
        <p:spPr>
          <a:xfrm>
            <a:off x="10512425" y="654050"/>
            <a:ext cx="3748087" cy="2778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C4948"/>
              </a:buClr>
              <a:buSzPts val="1200"/>
              <a:buFont typeface="Calibri"/>
              <a:buNone/>
            </a:pPr>
            <a:r>
              <a:rPr lang="en-US" sz="1200" b="0" i="0" u="none">
                <a:solidFill>
                  <a:srgbClr val="4C4948"/>
                </a:solidFill>
                <a:latin typeface="游ゴシック" panose="020B0400000000000000" pitchFamily="50" charset="-128"/>
                <a:ea typeface="游ゴシック" panose="020B0400000000000000" pitchFamily="50" charset="-128"/>
                <a:cs typeface="Calibri"/>
                <a:sym typeface="Calibri"/>
              </a:rPr>
              <a:t>JANIC2026　JANICユースアワード応募用紙</a:t>
            </a:r>
            <a:endParaRPr>
              <a:latin typeface="游ゴシック" panose="020B0400000000000000" pitchFamily="50" charset="-128"/>
              <a:ea typeface="游ゴシック" panose="020B0400000000000000" pitchFamily="50" charset="-128"/>
            </a:endParaRPr>
          </a:p>
        </p:txBody>
      </p:sp>
      <p:sp>
        <p:nvSpPr>
          <p:cNvPr id="144" name="Google Shape;144;p1"/>
          <p:cNvSpPr txBox="1"/>
          <p:nvPr/>
        </p:nvSpPr>
        <p:spPr>
          <a:xfrm>
            <a:off x="709612" y="1782762"/>
            <a:ext cx="2306637"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Arial"/>
              <a:buNone/>
            </a:pPr>
            <a:r>
              <a:rPr lang="en-US" sz="2400" b="1" i="0" u="none">
                <a:solidFill>
                  <a:schemeClr val="dk1"/>
                </a:solidFill>
                <a:latin typeface="游ゴシック" panose="020B0400000000000000" pitchFamily="50" charset="-128"/>
                <a:ea typeface="游ゴシック" panose="020B0400000000000000" pitchFamily="50" charset="-128"/>
                <a:sym typeface="Arial"/>
              </a:rPr>
              <a:t>【基本情報】</a:t>
            </a:r>
            <a:endParaRPr>
              <a:latin typeface="游ゴシック" panose="020B0400000000000000" pitchFamily="50" charset="-128"/>
              <a:ea typeface="游ゴシック" panose="020B0400000000000000" pitchFamily="50" charset="-128"/>
            </a:endParaRPr>
          </a:p>
        </p:txBody>
      </p:sp>
      <p:sp>
        <p:nvSpPr>
          <p:cNvPr id="145" name="Google Shape;145;p1"/>
          <p:cNvSpPr txBox="1"/>
          <p:nvPr/>
        </p:nvSpPr>
        <p:spPr>
          <a:xfrm>
            <a:off x="7756525" y="2395537"/>
            <a:ext cx="3276600"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1" i="0" u="none">
                <a:solidFill>
                  <a:schemeClr val="dk1"/>
                </a:solidFill>
                <a:latin typeface="游ゴシック" panose="020B0400000000000000" pitchFamily="50" charset="-128"/>
                <a:ea typeface="游ゴシック" panose="020B0400000000000000" pitchFamily="50" charset="-128"/>
                <a:sym typeface="Arial"/>
              </a:rPr>
              <a:t>学校名：</a:t>
            </a:r>
            <a:endParaRPr>
              <a:latin typeface="游ゴシック" panose="020B0400000000000000" pitchFamily="50" charset="-128"/>
              <a:ea typeface="游ゴシック" panose="020B0400000000000000" pitchFamily="50" charset="-128"/>
            </a:endParaRPr>
          </a:p>
        </p:txBody>
      </p:sp>
      <p:cxnSp>
        <p:nvCxnSpPr>
          <p:cNvPr id="146" name="Google Shape;146;p1"/>
          <p:cNvCxnSpPr/>
          <p:nvPr/>
        </p:nvCxnSpPr>
        <p:spPr>
          <a:xfrm>
            <a:off x="908050" y="3608387"/>
            <a:ext cx="13303250" cy="0"/>
          </a:xfrm>
          <a:prstGeom prst="straightConnector1">
            <a:avLst/>
          </a:prstGeom>
          <a:noFill/>
          <a:ln w="38100" cap="flat" cmpd="sng">
            <a:solidFill>
              <a:srgbClr val="FE41BA"/>
            </a:solidFill>
            <a:prstDash val="solid"/>
            <a:miter lim="8000"/>
            <a:headEnd type="none" w="med" len="med"/>
            <a:tailEnd type="none" w="med" len="med"/>
          </a:ln>
        </p:spPr>
      </p:cxnSp>
      <p:cxnSp>
        <p:nvCxnSpPr>
          <p:cNvPr id="147" name="Google Shape;147;p1"/>
          <p:cNvCxnSpPr/>
          <p:nvPr/>
        </p:nvCxnSpPr>
        <p:spPr>
          <a:xfrm rot="10800000">
            <a:off x="7559675" y="2078037"/>
            <a:ext cx="0" cy="1374775"/>
          </a:xfrm>
          <a:prstGeom prst="straightConnector1">
            <a:avLst/>
          </a:prstGeom>
          <a:noFill/>
          <a:ln w="38100" cap="flat" cmpd="sng">
            <a:solidFill>
              <a:srgbClr val="FE41BA"/>
            </a:solidFill>
            <a:prstDash val="solid"/>
            <a:miter lim="8000"/>
            <a:headEnd type="none" w="med" len="med"/>
            <a:tailEnd type="none" w="med" len="med"/>
          </a:ln>
        </p:spPr>
      </p:cxnSp>
      <p:sp>
        <p:nvSpPr>
          <p:cNvPr id="148" name="Google Shape;148;p1"/>
          <p:cNvSpPr txBox="1"/>
          <p:nvPr/>
        </p:nvSpPr>
        <p:spPr>
          <a:xfrm>
            <a:off x="13506450" y="9564687"/>
            <a:ext cx="1101725" cy="701675"/>
          </a:xfrm>
          <a:prstGeom prst="rect">
            <a:avLst/>
          </a:prstGeom>
          <a:solidFill>
            <a:schemeClr val="lt1"/>
          </a:solidFill>
          <a:ln w="127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游ゴシック" panose="020B0400000000000000" pitchFamily="50" charset="-128"/>
              <a:ea typeface="游ゴシック" panose="020B0400000000000000" pitchFamily="50" charset="-128"/>
              <a:cs typeface="Calibri"/>
              <a:sym typeface="Calibri"/>
            </a:endParaRPr>
          </a:p>
        </p:txBody>
      </p:sp>
      <p:sp>
        <p:nvSpPr>
          <p:cNvPr id="149" name="Google Shape;149;p1"/>
          <p:cNvSpPr txBox="1"/>
          <p:nvPr/>
        </p:nvSpPr>
        <p:spPr>
          <a:xfrm>
            <a:off x="13814425" y="9742487"/>
            <a:ext cx="2422525"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E41BA"/>
              </a:buClr>
              <a:buSzPts val="2800"/>
              <a:buFont typeface="Dancing Script"/>
              <a:buNone/>
            </a:pPr>
            <a:r>
              <a:rPr lang="en-US" sz="2800" b="0" i="0" u="none">
                <a:solidFill>
                  <a:srgbClr val="FE41BA"/>
                </a:solidFill>
                <a:latin typeface="Dancing Script" panose="020B0600070205080204" charset="0"/>
                <a:ea typeface="游ゴシック" panose="020B0400000000000000" pitchFamily="50" charset="-128"/>
                <a:cs typeface="Dancing Script"/>
                <a:sym typeface="Dancing Script"/>
              </a:rPr>
              <a:t>01</a:t>
            </a:r>
            <a:endParaRPr>
              <a:latin typeface="Dancing Script" panose="020B0600070205080204" charset="0"/>
              <a:ea typeface="游ゴシック" panose="020B0400000000000000" pitchFamily="50" charset="-128"/>
            </a:endParaRPr>
          </a:p>
        </p:txBody>
      </p:sp>
      <p:grpSp>
        <p:nvGrpSpPr>
          <p:cNvPr id="150" name="Google Shape;150;p1"/>
          <p:cNvGrpSpPr/>
          <p:nvPr/>
        </p:nvGrpSpPr>
        <p:grpSpPr>
          <a:xfrm>
            <a:off x="546100" y="563562"/>
            <a:ext cx="9618662" cy="841375"/>
            <a:chOff x="546747" y="564253"/>
            <a:chExt cx="7012927" cy="1062936"/>
          </a:xfrm>
        </p:grpSpPr>
        <p:pic>
          <p:nvPicPr>
            <p:cNvPr id="151" name="Google Shape;151;p1"/>
            <p:cNvPicPr preferRelativeResize="0"/>
            <p:nvPr/>
          </p:nvPicPr>
          <p:blipFill rotWithShape="1">
            <a:blip r:embed="rId5">
              <a:alphaModFix/>
            </a:blip>
            <a:srcRect/>
            <a:stretch/>
          </p:blipFill>
          <p:spPr>
            <a:xfrm>
              <a:off x="546747" y="564253"/>
              <a:ext cx="7012927" cy="1062936"/>
            </a:xfrm>
            <a:prstGeom prst="rect">
              <a:avLst/>
            </a:prstGeom>
            <a:noFill/>
            <a:ln>
              <a:noFill/>
            </a:ln>
          </p:spPr>
        </p:pic>
        <p:sp>
          <p:nvSpPr>
            <p:cNvPr id="152" name="Google Shape;152;p1"/>
            <p:cNvSpPr txBox="1"/>
            <p:nvPr/>
          </p:nvSpPr>
          <p:spPr>
            <a:xfrm>
              <a:off x="859256" y="678568"/>
              <a:ext cx="6252489" cy="705950"/>
            </a:xfrm>
            <a:prstGeom prst="rect">
              <a:avLst/>
            </a:prstGeom>
            <a:solidFill>
              <a:schemeClr val="lt1"/>
            </a:solidFill>
            <a:ln w="127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游ゴシック" panose="020B0400000000000000" pitchFamily="50" charset="-128"/>
                <a:ea typeface="游ゴシック" panose="020B0400000000000000" pitchFamily="50" charset="-128"/>
                <a:cs typeface="Calibri"/>
                <a:sym typeface="Calibri"/>
              </a:endParaRPr>
            </a:p>
          </p:txBody>
        </p:sp>
      </p:grpSp>
      <p:sp>
        <p:nvSpPr>
          <p:cNvPr id="153" name="Google Shape;153;p1"/>
          <p:cNvSpPr txBox="1"/>
          <p:nvPr/>
        </p:nvSpPr>
        <p:spPr>
          <a:xfrm>
            <a:off x="858837" y="677862"/>
            <a:ext cx="9910762"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dirty="0" err="1">
                <a:solidFill>
                  <a:schemeClr val="dk1"/>
                </a:solidFill>
                <a:latin typeface="游ゴシック" panose="020B0400000000000000" pitchFamily="50" charset="-128"/>
                <a:ea typeface="游ゴシック" panose="020B0400000000000000" pitchFamily="50" charset="-128"/>
                <a:sym typeface="Arial"/>
              </a:rPr>
              <a:t>世界を救う、私の日常</a:t>
            </a:r>
            <a:r>
              <a:rPr lang="en-US" sz="1100" b="1" i="0" u="none" dirty="0" err="1">
                <a:solidFill>
                  <a:schemeClr val="dk1"/>
                </a:solidFill>
                <a:latin typeface="游ゴシック" panose="020B0400000000000000" pitchFamily="50" charset="-128"/>
                <a:ea typeface="游ゴシック" panose="020B0400000000000000" pitchFamily="50" charset="-128"/>
                <a:sym typeface="Arial"/>
              </a:rPr>
              <a:t>∼毎日の「暮らし」から新しい発見とアイデアで世界をちょっとずつ変えていこう</a:t>
            </a:r>
            <a:r>
              <a:rPr lang="en-US" sz="1100" b="1" i="0" u="none" dirty="0">
                <a:solidFill>
                  <a:schemeClr val="dk1"/>
                </a:solidFill>
                <a:latin typeface="游ゴシック" panose="020B0400000000000000" pitchFamily="50" charset="-128"/>
                <a:ea typeface="游ゴシック" panose="020B0400000000000000" pitchFamily="50" charset="-128"/>
                <a:sym typeface="Arial"/>
              </a:rPr>
              <a:t>。∼</a:t>
            </a:r>
            <a:endParaRPr dirty="0">
              <a:latin typeface="游ゴシック" panose="020B0400000000000000" pitchFamily="50" charset="-128"/>
              <a:ea typeface="游ゴシック" panose="020B0400000000000000" pitchFamily="50" charset="-128"/>
            </a:endParaRPr>
          </a:p>
        </p:txBody>
      </p:sp>
      <p:sp>
        <p:nvSpPr>
          <p:cNvPr id="154" name="Google Shape;154;p1"/>
          <p:cNvSpPr txBox="1"/>
          <p:nvPr/>
        </p:nvSpPr>
        <p:spPr>
          <a:xfrm>
            <a:off x="858837" y="4157662"/>
            <a:ext cx="2306637" cy="4619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Arial"/>
              <a:buNone/>
            </a:pPr>
            <a:r>
              <a:rPr lang="en-US" sz="2400" b="1" i="0" u="none">
                <a:solidFill>
                  <a:schemeClr val="dk1"/>
                </a:solidFill>
                <a:latin typeface="游ゴシック" panose="020B0400000000000000" pitchFamily="50" charset="-128"/>
                <a:ea typeface="游ゴシック" panose="020B0400000000000000" pitchFamily="50" charset="-128"/>
                <a:sym typeface="Arial"/>
              </a:rPr>
              <a:t>関心テーマ：</a:t>
            </a:r>
            <a:endParaRPr>
              <a:latin typeface="游ゴシック" panose="020B0400000000000000" pitchFamily="50" charset="-128"/>
              <a:ea typeface="游ゴシック" panose="020B0400000000000000" pitchFamily="50" charset="-128"/>
            </a:endParaRPr>
          </a:p>
        </p:txBody>
      </p:sp>
      <p:sp>
        <p:nvSpPr>
          <p:cNvPr id="155" name="Google Shape;155;p1"/>
          <p:cNvSpPr txBox="1"/>
          <p:nvPr/>
        </p:nvSpPr>
        <p:spPr>
          <a:xfrm>
            <a:off x="3016250" y="3971925"/>
            <a:ext cx="3276600" cy="7683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E41BA"/>
              </a:buClr>
              <a:buSzPts val="4400"/>
              <a:buFont typeface="Arial"/>
              <a:buNone/>
            </a:pPr>
            <a:r>
              <a:rPr lang="en-US" sz="4400" b="1" i="0" u="none">
                <a:solidFill>
                  <a:srgbClr val="FE41BA"/>
                </a:solidFill>
                <a:latin typeface="游ゴシック" panose="020B0400000000000000" pitchFamily="50" charset="-128"/>
                <a:ea typeface="游ゴシック" panose="020B0400000000000000" pitchFamily="50" charset="-128"/>
                <a:sym typeface="Arial"/>
              </a:rPr>
              <a:t>衣</a:t>
            </a:r>
            <a:r>
              <a:rPr lang="en-US" sz="4400" b="1" i="0" u="none">
                <a:solidFill>
                  <a:schemeClr val="dk1"/>
                </a:solidFill>
                <a:latin typeface="游ゴシック" panose="020B0400000000000000" pitchFamily="50" charset="-128"/>
                <a:ea typeface="游ゴシック" panose="020B0400000000000000" pitchFamily="50" charset="-128"/>
                <a:sym typeface="Arial"/>
              </a:rPr>
              <a:t>・</a:t>
            </a:r>
            <a:r>
              <a:rPr lang="en-US" sz="4400" b="1" i="0" u="none">
                <a:solidFill>
                  <a:srgbClr val="FFC000"/>
                </a:solidFill>
                <a:latin typeface="游ゴシック" panose="020B0400000000000000" pitchFamily="50" charset="-128"/>
                <a:ea typeface="游ゴシック" panose="020B0400000000000000" pitchFamily="50" charset="-128"/>
                <a:sym typeface="Arial"/>
              </a:rPr>
              <a:t>食</a:t>
            </a:r>
            <a:r>
              <a:rPr lang="en-US" sz="4400" b="1" i="0" u="none">
                <a:solidFill>
                  <a:schemeClr val="dk1"/>
                </a:solidFill>
                <a:latin typeface="游ゴシック" panose="020B0400000000000000" pitchFamily="50" charset="-128"/>
                <a:ea typeface="游ゴシック" panose="020B0400000000000000" pitchFamily="50" charset="-128"/>
                <a:sym typeface="Arial"/>
              </a:rPr>
              <a:t>・</a:t>
            </a:r>
            <a:r>
              <a:rPr lang="en-US" sz="4400" b="1" i="0" u="none">
                <a:solidFill>
                  <a:srgbClr val="00B050"/>
                </a:solidFill>
                <a:latin typeface="游ゴシック" panose="020B0400000000000000" pitchFamily="50" charset="-128"/>
                <a:ea typeface="游ゴシック" panose="020B0400000000000000" pitchFamily="50" charset="-128"/>
                <a:sym typeface="Arial"/>
              </a:rPr>
              <a:t>住</a:t>
            </a:r>
            <a:endParaRPr>
              <a:latin typeface="游ゴシック" panose="020B0400000000000000" pitchFamily="50" charset="-128"/>
              <a:ea typeface="游ゴシック" panose="020B0400000000000000" pitchFamily="50" charset="-128"/>
            </a:endParaRPr>
          </a:p>
        </p:txBody>
      </p:sp>
      <p:sp>
        <p:nvSpPr>
          <p:cNvPr id="156" name="Google Shape;156;p1"/>
          <p:cNvSpPr txBox="1"/>
          <p:nvPr/>
        </p:nvSpPr>
        <p:spPr>
          <a:xfrm>
            <a:off x="6502400" y="4233862"/>
            <a:ext cx="7588250" cy="368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Arial"/>
              <a:buNone/>
            </a:pPr>
            <a:r>
              <a:rPr lang="en-US" sz="1800" b="1" i="0" u="none" dirty="0">
                <a:solidFill>
                  <a:srgbClr val="FF0000"/>
                </a:solidFill>
                <a:latin typeface="游ゴシック" panose="020B0400000000000000" pitchFamily="50" charset="-128"/>
                <a:ea typeface="游ゴシック" panose="020B0400000000000000" pitchFamily="50" charset="-128"/>
                <a:sym typeface="Arial"/>
              </a:rPr>
              <a:t>1つ選んで丸で囲もう</a:t>
            </a:r>
            <a:endParaRPr dirty="0">
              <a:latin typeface="游ゴシック" panose="020B0400000000000000" pitchFamily="50" charset="-128"/>
              <a:ea typeface="游ゴシック" panose="020B0400000000000000" pitchFamily="50" charset="-128"/>
            </a:endParaRPr>
          </a:p>
        </p:txBody>
      </p:sp>
      <p:sp>
        <p:nvSpPr>
          <p:cNvPr id="157" name="Google Shape;157;p1"/>
          <p:cNvSpPr txBox="1"/>
          <p:nvPr/>
        </p:nvSpPr>
        <p:spPr>
          <a:xfrm>
            <a:off x="908050" y="7834576"/>
            <a:ext cx="128589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Arial"/>
              <a:buNone/>
            </a:pPr>
            <a:r>
              <a:rPr lang="en-US" sz="2400" b="1" i="0" u="none" dirty="0">
                <a:solidFill>
                  <a:schemeClr val="dk1"/>
                </a:solidFill>
                <a:latin typeface="游ゴシック" panose="020B0400000000000000" pitchFamily="50" charset="-128"/>
                <a:ea typeface="游ゴシック" panose="020B0400000000000000" pitchFamily="50" charset="-128"/>
                <a:sym typeface="Arial"/>
              </a:rPr>
              <a:t>①</a:t>
            </a:r>
            <a:r>
              <a:rPr lang="en-US" sz="2400" b="1" dirty="0">
                <a:solidFill>
                  <a:schemeClr val="dk1"/>
                </a:solidFill>
                <a:latin typeface="游ゴシック" panose="020B0400000000000000" pitchFamily="50" charset="-128"/>
                <a:ea typeface="游ゴシック" panose="020B0400000000000000" pitchFamily="50" charset="-128"/>
              </a:rPr>
              <a:t>-2</a:t>
            </a:r>
            <a:r>
              <a:rPr lang="en-US" sz="2400" b="1" i="0" u="none" dirty="0">
                <a:solidFill>
                  <a:schemeClr val="dk1"/>
                </a:solidFill>
                <a:latin typeface="游ゴシック" panose="020B0400000000000000" pitchFamily="50" charset="-128"/>
                <a:ea typeface="游ゴシック" panose="020B0400000000000000" pitchFamily="50" charset="-128"/>
                <a:sym typeface="Arial"/>
              </a:rPr>
              <a:t>　</a:t>
            </a:r>
            <a:r>
              <a:rPr lang="en-US" sz="2400" b="1" dirty="0">
                <a:solidFill>
                  <a:schemeClr val="dk1"/>
                </a:solidFill>
                <a:latin typeface="游ゴシック" panose="020B0400000000000000" pitchFamily="50" charset="-128"/>
                <a:ea typeface="游ゴシック" panose="020B0400000000000000" pitchFamily="50" charset="-128"/>
              </a:rPr>
              <a:t>①-1に対して、あなたが目指すGOALを教えてください。</a:t>
            </a:r>
            <a:endParaRPr dirty="0">
              <a:latin typeface="游ゴシック" panose="020B0400000000000000" pitchFamily="50" charset="-128"/>
              <a:ea typeface="游ゴシック" panose="020B0400000000000000" pitchFamily="50" charset="-128"/>
            </a:endParaRPr>
          </a:p>
        </p:txBody>
      </p:sp>
      <p:sp>
        <p:nvSpPr>
          <p:cNvPr id="158" name="Google Shape;158;p1"/>
          <p:cNvSpPr/>
          <p:nvPr/>
        </p:nvSpPr>
        <p:spPr>
          <a:xfrm>
            <a:off x="1500031" y="8570913"/>
            <a:ext cx="12119288" cy="1557338"/>
          </a:xfrm>
          <a:prstGeom prst="rect">
            <a:avLst/>
          </a:prstGeom>
          <a:solidFill>
            <a:schemeClr val="lt1"/>
          </a:solidFill>
          <a:ln w="38100" cap="flat" cmpd="sng">
            <a:solidFill>
              <a:srgbClr val="FE41B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E41BA"/>
              </a:solidFill>
              <a:latin typeface="游ゴシック" panose="020B0400000000000000" pitchFamily="50" charset="-128"/>
              <a:ea typeface="游ゴシック" panose="020B0400000000000000" pitchFamily="50" charset="-128"/>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2"/>
          <p:cNvPicPr preferRelativeResize="0"/>
          <p:nvPr/>
        </p:nvPicPr>
        <p:blipFill rotWithShape="1">
          <a:blip r:embed="rId3">
            <a:alphaModFix/>
          </a:blip>
          <a:srcRect l="3431" t="-41081" r="19761" b="-56964"/>
          <a:stretch/>
        </p:blipFill>
        <p:spPr>
          <a:xfrm>
            <a:off x="10529887" y="919162"/>
            <a:ext cx="3163887" cy="125412"/>
          </a:xfrm>
          <a:prstGeom prst="rect">
            <a:avLst/>
          </a:prstGeom>
          <a:noFill/>
          <a:ln>
            <a:noFill/>
          </a:ln>
        </p:spPr>
      </p:pic>
      <p:pic>
        <p:nvPicPr>
          <p:cNvPr id="164" name="Google Shape;164;p2"/>
          <p:cNvPicPr preferRelativeResize="0"/>
          <p:nvPr/>
        </p:nvPicPr>
        <p:blipFill rotWithShape="1">
          <a:blip r:embed="rId4">
            <a:alphaModFix/>
          </a:blip>
          <a:srcRect/>
          <a:stretch/>
        </p:blipFill>
        <p:spPr>
          <a:xfrm>
            <a:off x="13720762" y="425450"/>
            <a:ext cx="887412" cy="841375"/>
          </a:xfrm>
          <a:prstGeom prst="rect">
            <a:avLst/>
          </a:prstGeom>
          <a:noFill/>
          <a:ln>
            <a:noFill/>
          </a:ln>
        </p:spPr>
      </p:pic>
      <p:pic>
        <p:nvPicPr>
          <p:cNvPr id="165" name="Google Shape;165;p2"/>
          <p:cNvPicPr preferRelativeResize="0"/>
          <p:nvPr/>
        </p:nvPicPr>
        <p:blipFill rotWithShape="1">
          <a:blip r:embed="rId5">
            <a:alphaModFix/>
          </a:blip>
          <a:srcRect/>
          <a:stretch/>
        </p:blipFill>
        <p:spPr>
          <a:xfrm>
            <a:off x="647700" y="593725"/>
            <a:ext cx="6535737" cy="604837"/>
          </a:xfrm>
          <a:prstGeom prst="rect">
            <a:avLst/>
          </a:prstGeom>
          <a:noFill/>
          <a:ln>
            <a:noFill/>
          </a:ln>
        </p:spPr>
      </p:pic>
      <p:sp>
        <p:nvSpPr>
          <p:cNvPr id="166" name="Google Shape;166;p2"/>
          <p:cNvSpPr txBox="1"/>
          <p:nvPr/>
        </p:nvSpPr>
        <p:spPr>
          <a:xfrm>
            <a:off x="647700" y="1704975"/>
            <a:ext cx="13327062" cy="461624"/>
          </a:xfrm>
          <a:prstGeom prst="rect">
            <a:avLst/>
          </a:prstGeom>
          <a:noFill/>
          <a:ln>
            <a:noFill/>
          </a:ln>
        </p:spPr>
        <p:txBody>
          <a:bodyPr spcFirstLastPara="1" wrap="square" lIns="91425" tIns="45700" rIns="91425" bIns="45700" anchor="t" anchorCtr="0">
            <a:spAutoFit/>
          </a:bodyPr>
          <a:lstStyle/>
          <a:p>
            <a:pPr lvl="0">
              <a:buClr>
                <a:schemeClr val="dk1"/>
              </a:buClr>
              <a:buSzPts val="2400"/>
            </a:pPr>
            <a:r>
              <a:rPr lang="en-US" sz="2400" b="1" i="0" u="none" dirty="0">
                <a:solidFill>
                  <a:schemeClr val="dk1"/>
                </a:solidFill>
                <a:latin typeface="游ゴシック" panose="020B0400000000000000" pitchFamily="50" charset="-128"/>
                <a:ea typeface="游ゴシック" panose="020B0400000000000000" pitchFamily="50" charset="-128"/>
                <a:sym typeface="Arial"/>
              </a:rPr>
              <a:t>②　</a:t>
            </a:r>
            <a:r>
              <a:rPr lang="ja-JP" altLang="en-US" sz="2400" b="1" dirty="0">
                <a:solidFill>
                  <a:schemeClr val="dk1"/>
                </a:solidFill>
                <a:latin typeface="游ゴシック" panose="020B0400000000000000" pitchFamily="50" charset="-128"/>
                <a:ea typeface="游ゴシック" panose="020B0400000000000000" pitchFamily="50" charset="-128"/>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設定した</a:t>
            </a:r>
            <a:r>
              <a:rPr lang="en-US" altLang="ja-JP" sz="2400" b="1" dirty="0">
                <a:solidFill>
                  <a:schemeClr val="dk1"/>
                </a:solidFill>
                <a:latin typeface="游ゴシック" panose="020B0400000000000000" pitchFamily="50" charset="-128"/>
                <a:ea typeface="游ゴシック" panose="020B0400000000000000" pitchFamily="50" charset="-128"/>
              </a:rPr>
              <a:t> GOAL </a:t>
            </a:r>
            <a:r>
              <a:rPr lang="ja-JP" altLang="en-US" sz="2400" b="1" dirty="0">
                <a:solidFill>
                  <a:schemeClr val="dk1"/>
                </a:solidFill>
                <a:latin typeface="游ゴシック" panose="020B0400000000000000" pitchFamily="50" charset="-128"/>
                <a:ea typeface="游ゴシック" panose="020B0400000000000000" pitchFamily="50" charset="-128"/>
              </a:rPr>
              <a:t>達成</a:t>
            </a:r>
            <a:r>
              <a:rPr lang="en-US" sz="2400" b="1" i="0" u="none" dirty="0" err="1">
                <a:solidFill>
                  <a:schemeClr val="dk1"/>
                </a:solidFill>
                <a:latin typeface="游ゴシック" panose="020B0400000000000000" pitchFamily="50" charset="-128"/>
                <a:ea typeface="游ゴシック" panose="020B0400000000000000" pitchFamily="50" charset="-128"/>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に向けて、あなたが考えるアイデアやアプローチを教えてください</a:t>
            </a:r>
            <a:r>
              <a:rPr lang="en-US" sz="2400" b="1" i="0" u="none" dirty="0">
                <a:solidFill>
                  <a:schemeClr val="dk1"/>
                </a:solidFill>
                <a:latin typeface="游ゴシック" panose="020B0400000000000000" pitchFamily="50" charset="-128"/>
                <a:ea typeface="游ゴシック" panose="020B0400000000000000" pitchFamily="50" charset="-128"/>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a:t>
            </a:r>
            <a:endParaRPr b="1" dirty="0">
              <a:latin typeface="游ゴシック" panose="020B0400000000000000" pitchFamily="50" charset="-128"/>
              <a:ea typeface="游ゴシック" panose="020B0400000000000000" pitchFamily="50" charset="-128"/>
            </a:endParaRPr>
          </a:p>
        </p:txBody>
      </p:sp>
      <p:pic>
        <p:nvPicPr>
          <p:cNvPr id="167" name="Google Shape;167;p2"/>
          <p:cNvPicPr preferRelativeResize="0"/>
          <p:nvPr/>
        </p:nvPicPr>
        <p:blipFill rotWithShape="1">
          <a:blip r:embed="rId6">
            <a:alphaModFix/>
          </a:blip>
          <a:srcRect l="-1" t="7760" r="-131573"/>
          <a:stretch/>
        </p:blipFill>
        <p:spPr>
          <a:xfrm>
            <a:off x="7519987" y="5792787"/>
            <a:ext cx="39687" cy="4364037"/>
          </a:xfrm>
          <a:prstGeom prst="rect">
            <a:avLst/>
          </a:prstGeom>
          <a:noFill/>
          <a:ln>
            <a:noFill/>
          </a:ln>
        </p:spPr>
      </p:pic>
      <p:sp>
        <p:nvSpPr>
          <p:cNvPr id="168" name="Google Shape;168;p2"/>
          <p:cNvSpPr txBox="1"/>
          <p:nvPr/>
        </p:nvSpPr>
        <p:spPr>
          <a:xfrm>
            <a:off x="6864350" y="2116137"/>
            <a:ext cx="8280400"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Arial"/>
              <a:buNone/>
            </a:pPr>
            <a:r>
              <a:rPr lang="en-US" sz="1800" b="1" i="0" u="none">
                <a:solidFill>
                  <a:srgbClr val="FF0000"/>
                </a:solidFill>
                <a:latin typeface="游ゴシック" panose="020B0400000000000000" pitchFamily="50" charset="-128"/>
                <a:ea typeface="游ゴシック" panose="020B0400000000000000" pitchFamily="50" charset="-128"/>
                <a:sym typeface="Arial"/>
              </a:rPr>
              <a:t>技術、仕組み、キャンペーンなど、発想そのものを自由に書いてみよう！</a:t>
            </a:r>
            <a:endParaRPr b="1">
              <a:latin typeface="游ゴシック" panose="020B0400000000000000" pitchFamily="50" charset="-128"/>
              <a:ea typeface="游ゴシック" panose="020B0400000000000000" pitchFamily="50" charset="-128"/>
            </a:endParaRPr>
          </a:p>
        </p:txBody>
      </p:sp>
      <p:cxnSp>
        <p:nvCxnSpPr>
          <p:cNvPr id="169" name="Google Shape;169;p2"/>
          <p:cNvCxnSpPr/>
          <p:nvPr/>
        </p:nvCxnSpPr>
        <p:spPr>
          <a:xfrm>
            <a:off x="868362" y="2619375"/>
            <a:ext cx="13303250" cy="0"/>
          </a:xfrm>
          <a:prstGeom prst="straightConnector1">
            <a:avLst/>
          </a:prstGeom>
          <a:noFill/>
          <a:ln w="38100" cap="flat" cmpd="sng">
            <a:solidFill>
              <a:srgbClr val="FE41BA"/>
            </a:solidFill>
            <a:prstDash val="solid"/>
            <a:miter lim="8000"/>
            <a:headEnd type="none" w="med" len="med"/>
            <a:tailEnd type="none" w="med" len="med"/>
          </a:ln>
        </p:spPr>
      </p:cxnSp>
      <p:sp>
        <p:nvSpPr>
          <p:cNvPr id="170" name="Google Shape;170;p2"/>
          <p:cNvSpPr txBox="1"/>
          <p:nvPr/>
        </p:nvSpPr>
        <p:spPr>
          <a:xfrm>
            <a:off x="13506450" y="9564687"/>
            <a:ext cx="1101725" cy="701675"/>
          </a:xfrm>
          <a:prstGeom prst="rect">
            <a:avLst/>
          </a:prstGeom>
          <a:solidFill>
            <a:schemeClr val="lt1"/>
          </a:solidFill>
          <a:ln w="127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1" i="0" u="none">
              <a:solidFill>
                <a:schemeClr val="dk1"/>
              </a:solidFill>
              <a:latin typeface="游ゴシック" panose="020B0400000000000000" pitchFamily="50" charset="-128"/>
              <a:ea typeface="游ゴシック" panose="020B0400000000000000" pitchFamily="50" charset="-128"/>
              <a:cs typeface="Calibri"/>
              <a:sym typeface="Calibri"/>
            </a:endParaRPr>
          </a:p>
        </p:txBody>
      </p:sp>
      <p:sp>
        <p:nvSpPr>
          <p:cNvPr id="171" name="Google Shape;171;p2"/>
          <p:cNvSpPr txBox="1"/>
          <p:nvPr/>
        </p:nvSpPr>
        <p:spPr>
          <a:xfrm>
            <a:off x="13814425" y="9742487"/>
            <a:ext cx="2422525"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E41BA"/>
              </a:buClr>
              <a:buSzPts val="2800"/>
              <a:buFont typeface="Dancing Script"/>
              <a:buNone/>
            </a:pPr>
            <a:r>
              <a:rPr lang="en-US" sz="2800" i="0" u="none" dirty="0">
                <a:solidFill>
                  <a:srgbClr val="FE41BA"/>
                </a:solidFill>
                <a:latin typeface="Dancing Script" panose="020B0600070205080204" charset="0"/>
                <a:ea typeface="游ゴシック" panose="020B0400000000000000" pitchFamily="50" charset="-128"/>
                <a:cs typeface="Dancing Script"/>
                <a:sym typeface="Dancing Script"/>
              </a:rPr>
              <a:t>02</a:t>
            </a:r>
            <a:endParaRPr dirty="0">
              <a:latin typeface="Dancing Script" panose="020B0600070205080204" charset="0"/>
              <a:ea typeface="游ゴシック" panose="020B0400000000000000" pitchFamily="50" charset="-128"/>
            </a:endParaRPr>
          </a:p>
        </p:txBody>
      </p:sp>
      <p:grpSp>
        <p:nvGrpSpPr>
          <p:cNvPr id="172" name="Google Shape;172;p2"/>
          <p:cNvGrpSpPr/>
          <p:nvPr/>
        </p:nvGrpSpPr>
        <p:grpSpPr>
          <a:xfrm>
            <a:off x="546100" y="563562"/>
            <a:ext cx="9618662" cy="841375"/>
            <a:chOff x="546747" y="564253"/>
            <a:chExt cx="7012927" cy="1062936"/>
          </a:xfrm>
        </p:grpSpPr>
        <p:pic>
          <p:nvPicPr>
            <p:cNvPr id="173" name="Google Shape;173;p2"/>
            <p:cNvPicPr preferRelativeResize="0"/>
            <p:nvPr/>
          </p:nvPicPr>
          <p:blipFill rotWithShape="1">
            <a:blip r:embed="rId7">
              <a:alphaModFix/>
            </a:blip>
            <a:srcRect/>
            <a:stretch/>
          </p:blipFill>
          <p:spPr>
            <a:xfrm>
              <a:off x="546747" y="564253"/>
              <a:ext cx="7012927" cy="1062936"/>
            </a:xfrm>
            <a:prstGeom prst="rect">
              <a:avLst/>
            </a:prstGeom>
            <a:noFill/>
            <a:ln>
              <a:noFill/>
            </a:ln>
          </p:spPr>
        </p:pic>
        <p:sp>
          <p:nvSpPr>
            <p:cNvPr id="174" name="Google Shape;174;p2"/>
            <p:cNvSpPr txBox="1"/>
            <p:nvPr/>
          </p:nvSpPr>
          <p:spPr>
            <a:xfrm>
              <a:off x="859256" y="678568"/>
              <a:ext cx="6252489" cy="705950"/>
            </a:xfrm>
            <a:prstGeom prst="rect">
              <a:avLst/>
            </a:prstGeom>
            <a:solidFill>
              <a:schemeClr val="lt1"/>
            </a:solidFill>
            <a:ln w="127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1" i="0" u="none">
                <a:solidFill>
                  <a:schemeClr val="dk1"/>
                </a:solidFill>
                <a:latin typeface="游ゴシック" panose="020B0400000000000000" pitchFamily="50" charset="-128"/>
                <a:ea typeface="游ゴシック" panose="020B0400000000000000" pitchFamily="50" charset="-128"/>
                <a:cs typeface="Calibri"/>
                <a:sym typeface="Calibri"/>
              </a:endParaRPr>
            </a:p>
          </p:txBody>
        </p:sp>
      </p:grpSp>
      <p:sp>
        <p:nvSpPr>
          <p:cNvPr id="175" name="Google Shape;175;p2"/>
          <p:cNvSpPr txBox="1"/>
          <p:nvPr/>
        </p:nvSpPr>
        <p:spPr>
          <a:xfrm>
            <a:off x="858837" y="677862"/>
            <a:ext cx="9910762"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a:solidFill>
                  <a:schemeClr val="dk1"/>
                </a:solidFill>
                <a:latin typeface="游ゴシック" panose="020B0400000000000000" pitchFamily="50" charset="-128"/>
                <a:ea typeface="游ゴシック" panose="020B0400000000000000" pitchFamily="50" charset="-128"/>
                <a:sym typeface="Arial"/>
              </a:rPr>
              <a:t>世界を救う、私の日常</a:t>
            </a:r>
            <a:r>
              <a:rPr lang="en-US" sz="1100" b="1" i="0" u="none">
                <a:solidFill>
                  <a:schemeClr val="dk1"/>
                </a:solidFill>
                <a:latin typeface="游ゴシック" panose="020B0400000000000000" pitchFamily="50" charset="-128"/>
                <a:ea typeface="游ゴシック" panose="020B0400000000000000" pitchFamily="50" charset="-128"/>
                <a:sym typeface="Arial"/>
              </a:rPr>
              <a:t>∼毎日の「暮らし」から新しい発見とアイデアで世界をちょっとずつ変えていこう。∼</a:t>
            </a:r>
            <a:endParaRPr b="1">
              <a:latin typeface="游ゴシック" panose="020B0400000000000000" pitchFamily="50" charset="-128"/>
              <a:ea typeface="游ゴシック" panose="020B0400000000000000" pitchFamily="50" charset="-128"/>
            </a:endParaRPr>
          </a:p>
        </p:txBody>
      </p:sp>
      <p:sp>
        <p:nvSpPr>
          <p:cNvPr id="176" name="Google Shape;176;p2"/>
          <p:cNvSpPr txBox="1"/>
          <p:nvPr/>
        </p:nvSpPr>
        <p:spPr>
          <a:xfrm>
            <a:off x="10512425" y="654050"/>
            <a:ext cx="3748087" cy="2778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C4948"/>
              </a:buClr>
              <a:buSzPts val="1200"/>
              <a:buFont typeface="Calibri"/>
              <a:buNone/>
            </a:pPr>
            <a:r>
              <a:rPr lang="en-US" sz="1200" i="0" u="none" dirty="0">
                <a:solidFill>
                  <a:srgbClr val="4C4948"/>
                </a:solidFill>
                <a:latin typeface="游ゴシック" panose="020B0400000000000000" pitchFamily="50" charset="-128"/>
                <a:ea typeface="游ゴシック" panose="020B0400000000000000" pitchFamily="50" charset="-128"/>
                <a:cs typeface="Calibri"/>
                <a:sym typeface="Calibri"/>
              </a:rPr>
              <a:t>JANIC2026　</a:t>
            </a:r>
            <a:r>
              <a:rPr lang="en-US" sz="1200" i="0" u="none" dirty="0" err="1">
                <a:solidFill>
                  <a:srgbClr val="4C4948"/>
                </a:solidFill>
                <a:latin typeface="游ゴシック" panose="020B0400000000000000" pitchFamily="50" charset="-128"/>
                <a:ea typeface="游ゴシック" panose="020B0400000000000000" pitchFamily="50" charset="-128"/>
                <a:cs typeface="Calibri"/>
                <a:sym typeface="Calibri"/>
              </a:rPr>
              <a:t>JANICユースアワード応募用紙</a:t>
            </a:r>
            <a:endParaRPr dirty="0">
              <a:latin typeface="游ゴシック" panose="020B0400000000000000" pitchFamily="50" charset="-128"/>
              <a:ea typeface="游ゴシック" panose="020B0400000000000000" pitchFamily="50"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3"/>
          <p:cNvPicPr preferRelativeResize="0"/>
          <p:nvPr/>
        </p:nvPicPr>
        <p:blipFill rotWithShape="1">
          <a:blip r:embed="rId3">
            <a:alphaModFix/>
          </a:blip>
          <a:srcRect l="3431" t="-41081" r="19761" b="-56964"/>
          <a:stretch/>
        </p:blipFill>
        <p:spPr>
          <a:xfrm>
            <a:off x="10529887" y="919162"/>
            <a:ext cx="3163887" cy="125412"/>
          </a:xfrm>
          <a:prstGeom prst="rect">
            <a:avLst/>
          </a:prstGeom>
          <a:noFill/>
          <a:ln>
            <a:noFill/>
          </a:ln>
        </p:spPr>
      </p:pic>
      <p:pic>
        <p:nvPicPr>
          <p:cNvPr id="182" name="Google Shape;182;p3"/>
          <p:cNvPicPr preferRelativeResize="0"/>
          <p:nvPr/>
        </p:nvPicPr>
        <p:blipFill rotWithShape="1">
          <a:blip r:embed="rId4">
            <a:alphaModFix/>
          </a:blip>
          <a:srcRect/>
          <a:stretch/>
        </p:blipFill>
        <p:spPr>
          <a:xfrm>
            <a:off x="13720762" y="425450"/>
            <a:ext cx="887412" cy="841375"/>
          </a:xfrm>
          <a:prstGeom prst="rect">
            <a:avLst/>
          </a:prstGeom>
          <a:noFill/>
          <a:ln>
            <a:noFill/>
          </a:ln>
        </p:spPr>
      </p:pic>
      <p:pic>
        <p:nvPicPr>
          <p:cNvPr id="183" name="Google Shape;183;p3"/>
          <p:cNvPicPr preferRelativeResize="0"/>
          <p:nvPr/>
        </p:nvPicPr>
        <p:blipFill rotWithShape="1">
          <a:blip r:embed="rId5">
            <a:alphaModFix/>
          </a:blip>
          <a:srcRect/>
          <a:stretch/>
        </p:blipFill>
        <p:spPr>
          <a:xfrm>
            <a:off x="647700" y="593725"/>
            <a:ext cx="6535737" cy="604837"/>
          </a:xfrm>
          <a:prstGeom prst="rect">
            <a:avLst/>
          </a:prstGeom>
          <a:noFill/>
          <a:ln>
            <a:noFill/>
          </a:ln>
        </p:spPr>
      </p:pic>
      <p:sp>
        <p:nvSpPr>
          <p:cNvPr id="184" name="Google Shape;184;p3"/>
          <p:cNvSpPr txBox="1"/>
          <p:nvPr/>
        </p:nvSpPr>
        <p:spPr>
          <a:xfrm>
            <a:off x="647700" y="1774825"/>
            <a:ext cx="13365162" cy="7381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Arial"/>
              <a:buNone/>
            </a:pPr>
            <a:r>
              <a:rPr lang="en-US" sz="2400" b="1" i="0" u="none">
                <a:solidFill>
                  <a:schemeClr val="dk1"/>
                </a:solidFill>
                <a:latin typeface="游ゴシック" panose="020B0400000000000000" pitchFamily="50" charset="-128"/>
                <a:ea typeface="游ゴシック" panose="020B0400000000000000" pitchFamily="50" charset="-128"/>
                <a:sym typeface="Arial"/>
              </a:rPr>
              <a:t>③　そのアイデアを実現するとしたら、どんな準備やステップが必要になると思いますか？</a:t>
            </a:r>
            <a:endParaRPr b="1">
              <a:latin typeface="游ゴシック" panose="020B0400000000000000" pitchFamily="50" charset="-128"/>
              <a:ea typeface="游ゴシック" panose="020B0400000000000000" pitchFamily="50" charset="-128"/>
            </a:endParaRPr>
          </a:p>
          <a:p>
            <a:pPr marL="0" marR="0" lvl="0" indent="0" algn="l" rtl="0">
              <a:lnSpc>
                <a:spcPct val="100000"/>
              </a:lnSpc>
              <a:spcBef>
                <a:spcPts val="0"/>
              </a:spcBef>
              <a:spcAft>
                <a:spcPts val="0"/>
              </a:spcAft>
              <a:buClr>
                <a:srgbClr val="FF0000"/>
              </a:buClr>
              <a:buSzPts val="1800"/>
              <a:buFont typeface="Arial"/>
              <a:buNone/>
            </a:pPr>
            <a:r>
              <a:rPr lang="en-US" sz="1800" b="1" i="0" u="none">
                <a:solidFill>
                  <a:srgbClr val="FF0000"/>
                </a:solidFill>
                <a:latin typeface="游ゴシック" panose="020B0400000000000000" pitchFamily="50" charset="-128"/>
                <a:ea typeface="游ゴシック" panose="020B0400000000000000" pitchFamily="50" charset="-128"/>
                <a:sym typeface="Arial"/>
              </a:rPr>
              <a:t>「いつ・どこで・誰と」連携するか、必要なリソースや協力体制など、実現までの道筋を描いてください。</a:t>
            </a:r>
            <a:endParaRPr b="1">
              <a:latin typeface="游ゴシック" panose="020B0400000000000000" pitchFamily="50" charset="-128"/>
              <a:ea typeface="游ゴシック" panose="020B0400000000000000" pitchFamily="50" charset="-128"/>
            </a:endParaRPr>
          </a:p>
        </p:txBody>
      </p:sp>
      <p:cxnSp>
        <p:nvCxnSpPr>
          <p:cNvPr id="185" name="Google Shape;185;p3"/>
          <p:cNvCxnSpPr/>
          <p:nvPr/>
        </p:nvCxnSpPr>
        <p:spPr>
          <a:xfrm>
            <a:off x="660400" y="2668587"/>
            <a:ext cx="13303250" cy="0"/>
          </a:xfrm>
          <a:prstGeom prst="straightConnector1">
            <a:avLst/>
          </a:prstGeom>
          <a:noFill/>
          <a:ln w="38100" cap="flat" cmpd="sng">
            <a:solidFill>
              <a:srgbClr val="FE41BA"/>
            </a:solidFill>
            <a:prstDash val="solid"/>
            <a:miter lim="8000"/>
            <a:headEnd type="none" w="med" len="med"/>
            <a:tailEnd type="none" w="med" len="med"/>
          </a:ln>
        </p:spPr>
      </p:cxnSp>
      <p:cxnSp>
        <p:nvCxnSpPr>
          <p:cNvPr id="186" name="Google Shape;186;p3"/>
          <p:cNvCxnSpPr/>
          <p:nvPr/>
        </p:nvCxnSpPr>
        <p:spPr>
          <a:xfrm flipH="1">
            <a:off x="7559675" y="3021012"/>
            <a:ext cx="61912" cy="6907212"/>
          </a:xfrm>
          <a:prstGeom prst="straightConnector1">
            <a:avLst/>
          </a:prstGeom>
          <a:noFill/>
          <a:ln w="38100" cap="flat" cmpd="sng">
            <a:solidFill>
              <a:srgbClr val="FE41BA"/>
            </a:solidFill>
            <a:prstDash val="solid"/>
            <a:miter lim="8000"/>
            <a:headEnd type="none" w="med" len="med"/>
            <a:tailEnd type="none" w="med" len="med"/>
          </a:ln>
        </p:spPr>
      </p:cxnSp>
      <p:sp>
        <p:nvSpPr>
          <p:cNvPr id="187" name="Google Shape;187;p3"/>
          <p:cNvSpPr txBox="1"/>
          <p:nvPr/>
        </p:nvSpPr>
        <p:spPr>
          <a:xfrm>
            <a:off x="647700" y="2986087"/>
            <a:ext cx="51594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Arial"/>
              <a:buNone/>
            </a:pPr>
            <a:r>
              <a:rPr lang="en-US" sz="1800" b="1" i="0" u="none" dirty="0">
                <a:solidFill>
                  <a:srgbClr val="FF0000"/>
                </a:solidFill>
                <a:latin typeface="游ゴシック" panose="020B0400000000000000" pitchFamily="50" charset="-128"/>
                <a:ea typeface="游ゴシック" panose="020B0400000000000000" pitchFamily="50" charset="-128"/>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a:t>
            </a:r>
            <a:r>
              <a:rPr lang="en-US" sz="1800" b="1" i="0" u="none" dirty="0" err="1">
                <a:solidFill>
                  <a:srgbClr val="FF0000"/>
                </a:solidFill>
                <a:latin typeface="游ゴシック" panose="020B0400000000000000" pitchFamily="50" charset="-128"/>
                <a:ea typeface="游ゴシック" panose="020B0400000000000000" pitchFamily="50" charset="-128"/>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いつ・どこで・誰と」連携するか</a:t>
            </a:r>
            <a:endParaRPr sz="1800" b="1" i="0" u="none" dirty="0">
              <a:solidFill>
                <a:srgbClr val="FF0000"/>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FF0000"/>
              </a:buClr>
              <a:buSzPts val="1800"/>
              <a:buFont typeface="Arial"/>
              <a:buNone/>
            </a:pPr>
            <a:r>
              <a:rPr lang="en-US" sz="1800" b="1" dirty="0" err="1">
                <a:solidFill>
                  <a:srgbClr val="FF0000"/>
                </a:solidFill>
                <a:latin typeface="游ゴシック" panose="020B0400000000000000" pitchFamily="50" charset="-128"/>
                <a:ea typeface="游ゴシック" panose="020B0400000000000000" pitchFamily="50" charset="-128"/>
              </a:rPr>
              <a:t>長期的な</a:t>
            </a:r>
            <a:r>
              <a:rPr lang="ja-JP" altLang="en-US" sz="1800" b="1" dirty="0">
                <a:solidFill>
                  <a:srgbClr val="FF0000"/>
                </a:solidFill>
                <a:latin typeface="游ゴシック" panose="020B0400000000000000" pitchFamily="50" charset="-128"/>
                <a:ea typeface="游ゴシック" panose="020B0400000000000000" pitchFamily="50" charset="-128"/>
              </a:rPr>
              <a:t>視点でも</a:t>
            </a:r>
            <a:r>
              <a:rPr lang="en-US" sz="1800" b="1" dirty="0" err="1">
                <a:solidFill>
                  <a:srgbClr val="FF0000"/>
                </a:solidFill>
                <a:latin typeface="游ゴシック" panose="020B0400000000000000" pitchFamily="50" charset="-128"/>
                <a:ea typeface="游ゴシック" panose="020B0400000000000000" pitchFamily="50" charset="-128"/>
              </a:rPr>
              <a:t>考えてみよう</a:t>
            </a:r>
            <a:r>
              <a:rPr lang="en-US" sz="1800" b="1" dirty="0">
                <a:solidFill>
                  <a:srgbClr val="FF0000"/>
                </a:solidFill>
                <a:latin typeface="游ゴシック" panose="020B0400000000000000" pitchFamily="50" charset="-128"/>
                <a:ea typeface="游ゴシック" panose="020B0400000000000000" pitchFamily="50" charset="-128"/>
              </a:rPr>
              <a:t>！</a:t>
            </a:r>
            <a:endParaRPr sz="1800" b="1" dirty="0">
              <a:solidFill>
                <a:srgbClr val="FF0000"/>
              </a:solidFill>
              <a:latin typeface="游ゴシック" panose="020B0400000000000000" pitchFamily="50" charset="-128"/>
              <a:ea typeface="游ゴシック" panose="020B0400000000000000" pitchFamily="50" charset="-128"/>
            </a:endParaRPr>
          </a:p>
        </p:txBody>
      </p:sp>
      <p:sp>
        <p:nvSpPr>
          <p:cNvPr id="188" name="Google Shape;188;p3"/>
          <p:cNvSpPr txBox="1"/>
          <p:nvPr/>
        </p:nvSpPr>
        <p:spPr>
          <a:xfrm>
            <a:off x="7821612" y="2949575"/>
            <a:ext cx="7588250" cy="368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Arial"/>
              <a:buNone/>
            </a:pPr>
            <a:r>
              <a:rPr lang="en-US" sz="1800" b="1" i="0" u="none">
                <a:solidFill>
                  <a:srgbClr val="FF0000"/>
                </a:solidFill>
                <a:latin typeface="游ゴシック" panose="020B0400000000000000" pitchFamily="50" charset="-128"/>
                <a:ea typeface="游ゴシック" panose="020B0400000000000000" pitchFamily="50" charset="-128"/>
                <a:sym typeface="Arial"/>
              </a:rPr>
              <a:t>必要なリソースや協力体制</a:t>
            </a:r>
            <a:endParaRPr b="1">
              <a:latin typeface="游ゴシック" panose="020B0400000000000000" pitchFamily="50" charset="-128"/>
              <a:ea typeface="游ゴシック" panose="020B0400000000000000" pitchFamily="50" charset="-128"/>
            </a:endParaRPr>
          </a:p>
        </p:txBody>
      </p:sp>
      <p:sp>
        <p:nvSpPr>
          <p:cNvPr id="189" name="Google Shape;189;p3"/>
          <p:cNvSpPr txBox="1"/>
          <p:nvPr/>
        </p:nvSpPr>
        <p:spPr>
          <a:xfrm>
            <a:off x="7821612" y="4246562"/>
            <a:ext cx="2520950" cy="368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1" i="0" u="none">
                <a:solidFill>
                  <a:schemeClr val="dk1"/>
                </a:solidFill>
                <a:latin typeface="游ゴシック" panose="020B0400000000000000" pitchFamily="50" charset="-128"/>
                <a:ea typeface="游ゴシック" panose="020B0400000000000000" pitchFamily="50" charset="-128"/>
                <a:sym typeface="Arial"/>
              </a:rPr>
              <a:t>①総予算：</a:t>
            </a:r>
            <a:endParaRPr b="1">
              <a:latin typeface="游ゴシック" panose="020B0400000000000000" pitchFamily="50" charset="-128"/>
              <a:ea typeface="游ゴシック" panose="020B0400000000000000" pitchFamily="50" charset="-128"/>
            </a:endParaRPr>
          </a:p>
        </p:txBody>
      </p:sp>
      <p:sp>
        <p:nvSpPr>
          <p:cNvPr id="190" name="Google Shape;190;p3"/>
          <p:cNvSpPr txBox="1"/>
          <p:nvPr/>
        </p:nvSpPr>
        <p:spPr>
          <a:xfrm>
            <a:off x="7621587" y="3427412"/>
            <a:ext cx="2306637" cy="4000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Arial"/>
              <a:buNone/>
            </a:pPr>
            <a:r>
              <a:rPr lang="en-US" sz="2000" b="1" i="0" u="none">
                <a:solidFill>
                  <a:schemeClr val="dk1"/>
                </a:solidFill>
                <a:latin typeface="游ゴシック" panose="020B0400000000000000" pitchFamily="50" charset="-128"/>
                <a:ea typeface="游ゴシック" panose="020B0400000000000000" pitchFamily="50" charset="-128"/>
                <a:sym typeface="Arial"/>
              </a:rPr>
              <a:t>【予算計画】</a:t>
            </a:r>
            <a:endParaRPr b="1">
              <a:latin typeface="游ゴシック" panose="020B0400000000000000" pitchFamily="50" charset="-128"/>
              <a:ea typeface="游ゴシック" panose="020B0400000000000000" pitchFamily="50" charset="-128"/>
            </a:endParaRPr>
          </a:p>
        </p:txBody>
      </p:sp>
      <p:sp>
        <p:nvSpPr>
          <p:cNvPr id="191" name="Google Shape;191;p3"/>
          <p:cNvSpPr txBox="1"/>
          <p:nvPr/>
        </p:nvSpPr>
        <p:spPr>
          <a:xfrm>
            <a:off x="7821612" y="5229225"/>
            <a:ext cx="6037262" cy="368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1" i="0" u="none">
                <a:solidFill>
                  <a:schemeClr val="dk1"/>
                </a:solidFill>
                <a:latin typeface="游ゴシック" panose="020B0400000000000000" pitchFamily="50" charset="-128"/>
                <a:ea typeface="游ゴシック" panose="020B0400000000000000" pitchFamily="50" charset="-128"/>
                <a:sym typeface="Arial"/>
              </a:rPr>
              <a:t>②費用の内訳(例…印刷費2万円、交通費5万円)：</a:t>
            </a:r>
            <a:endParaRPr b="1">
              <a:latin typeface="游ゴシック" panose="020B0400000000000000" pitchFamily="50" charset="-128"/>
              <a:ea typeface="游ゴシック" panose="020B0400000000000000" pitchFamily="50" charset="-128"/>
            </a:endParaRPr>
          </a:p>
        </p:txBody>
      </p:sp>
      <p:sp>
        <p:nvSpPr>
          <p:cNvPr id="192" name="Google Shape;192;p3"/>
          <p:cNvSpPr txBox="1"/>
          <p:nvPr/>
        </p:nvSpPr>
        <p:spPr>
          <a:xfrm>
            <a:off x="7821612" y="7204075"/>
            <a:ext cx="7826375" cy="647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1" i="0" u="none">
                <a:solidFill>
                  <a:schemeClr val="dk1"/>
                </a:solidFill>
                <a:latin typeface="游ゴシック" panose="020B0400000000000000" pitchFamily="50" charset="-128"/>
                <a:ea typeface="游ゴシック" panose="020B0400000000000000" pitchFamily="50" charset="-128"/>
                <a:sym typeface="Arial"/>
              </a:rPr>
              <a:t>③資金調達方法</a:t>
            </a:r>
            <a:endParaRPr b="1">
              <a:latin typeface="游ゴシック" panose="020B0400000000000000" pitchFamily="50" charset="-128"/>
              <a:ea typeface="游ゴシック" panose="020B0400000000000000" pitchFamily="50" charset="-128"/>
            </a:endParaRPr>
          </a:p>
          <a:p>
            <a:pPr marL="0" marR="0" lvl="0" indent="0" algn="l" rtl="0">
              <a:lnSpc>
                <a:spcPct val="100000"/>
              </a:lnSpc>
              <a:spcBef>
                <a:spcPts val="0"/>
              </a:spcBef>
              <a:spcAft>
                <a:spcPts val="0"/>
              </a:spcAft>
              <a:buClr>
                <a:schemeClr val="dk1"/>
              </a:buClr>
              <a:buSzPts val="1800"/>
              <a:buFont typeface="Arial"/>
              <a:buNone/>
            </a:pPr>
            <a:r>
              <a:rPr lang="en-US" sz="1800" b="1" i="0" u="none">
                <a:solidFill>
                  <a:schemeClr val="dk1"/>
                </a:solidFill>
                <a:latin typeface="游ゴシック" panose="020B0400000000000000" pitchFamily="50" charset="-128"/>
                <a:ea typeface="游ゴシック" panose="020B0400000000000000" pitchFamily="50" charset="-128"/>
                <a:sym typeface="Arial"/>
              </a:rPr>
              <a:t>(例…クラウドファンディング、学校からの補助金)：</a:t>
            </a:r>
            <a:endParaRPr b="1">
              <a:latin typeface="游ゴシック" panose="020B0400000000000000" pitchFamily="50" charset="-128"/>
              <a:ea typeface="游ゴシック" panose="020B0400000000000000" pitchFamily="50" charset="-128"/>
            </a:endParaRPr>
          </a:p>
        </p:txBody>
      </p:sp>
      <p:sp>
        <p:nvSpPr>
          <p:cNvPr id="193" name="Google Shape;193;p3"/>
          <p:cNvSpPr txBox="1"/>
          <p:nvPr/>
        </p:nvSpPr>
        <p:spPr>
          <a:xfrm>
            <a:off x="9121775" y="3937000"/>
            <a:ext cx="4737100" cy="1023937"/>
          </a:xfrm>
          <a:prstGeom prst="rect">
            <a:avLst/>
          </a:prstGeom>
          <a:solidFill>
            <a:schemeClr val="lt1"/>
          </a:solidFill>
          <a:ln w="28575" cap="flat" cmpd="sng">
            <a:solidFill>
              <a:srgbClr val="FE41BA"/>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1" i="0" u="none">
              <a:solidFill>
                <a:schemeClr val="dk1"/>
              </a:solidFill>
              <a:latin typeface="游ゴシック" panose="020B0400000000000000" pitchFamily="50" charset="-128"/>
              <a:ea typeface="游ゴシック" panose="020B0400000000000000" pitchFamily="50" charset="-128"/>
              <a:cs typeface="Calibri"/>
              <a:sym typeface="Calibri"/>
            </a:endParaRPr>
          </a:p>
        </p:txBody>
      </p:sp>
      <p:sp>
        <p:nvSpPr>
          <p:cNvPr id="194" name="Google Shape;194;p3"/>
          <p:cNvSpPr txBox="1"/>
          <p:nvPr/>
        </p:nvSpPr>
        <p:spPr>
          <a:xfrm>
            <a:off x="13858875" y="4322762"/>
            <a:ext cx="2890837" cy="584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200"/>
              <a:buFont typeface="Arial"/>
              <a:buNone/>
            </a:pPr>
            <a:r>
              <a:rPr lang="en-US" sz="3200" b="1" i="0" u="none">
                <a:solidFill>
                  <a:schemeClr val="dk1"/>
                </a:solidFill>
                <a:latin typeface="Arial"/>
                <a:ea typeface="Arial"/>
                <a:cs typeface="Arial"/>
                <a:sym typeface="Arial"/>
              </a:rPr>
              <a:t>円</a:t>
            </a:r>
            <a:endParaRPr/>
          </a:p>
        </p:txBody>
      </p:sp>
      <p:sp>
        <p:nvSpPr>
          <p:cNvPr id="195" name="Google Shape;195;p3"/>
          <p:cNvSpPr txBox="1"/>
          <p:nvPr/>
        </p:nvSpPr>
        <p:spPr>
          <a:xfrm>
            <a:off x="673100" y="3827462"/>
            <a:ext cx="28116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Arial"/>
              <a:buNone/>
            </a:pPr>
            <a:r>
              <a:rPr lang="en-US" sz="2000" b="1" i="0" u="none" dirty="0">
                <a:solidFill>
                  <a:schemeClr val="dk1"/>
                </a:solidFill>
                <a:latin typeface="游ゴシック" panose="020B0400000000000000" pitchFamily="50" charset="-128"/>
                <a:ea typeface="游ゴシック" panose="020B0400000000000000" pitchFamily="50" charset="-128"/>
                <a:sym typeface="Arial"/>
              </a:rPr>
              <a:t>【</a:t>
            </a:r>
            <a:r>
              <a:rPr lang="en-US" sz="2000" b="1" i="0" u="none" dirty="0" err="1">
                <a:solidFill>
                  <a:schemeClr val="dk1"/>
                </a:solidFill>
                <a:latin typeface="游ゴシック" panose="020B0400000000000000" pitchFamily="50" charset="-128"/>
                <a:ea typeface="游ゴシック" panose="020B0400000000000000" pitchFamily="50" charset="-128"/>
                <a:sym typeface="Arial"/>
              </a:rPr>
              <a:t>スケジュール計画</a:t>
            </a:r>
            <a:r>
              <a:rPr lang="en-US" sz="2000" b="1" i="0" u="none" dirty="0">
                <a:solidFill>
                  <a:schemeClr val="dk1"/>
                </a:solidFill>
                <a:latin typeface="游ゴシック" panose="020B0400000000000000" pitchFamily="50" charset="-128"/>
                <a:ea typeface="游ゴシック" panose="020B0400000000000000" pitchFamily="50" charset="-128"/>
                <a:sym typeface="Arial"/>
              </a:rPr>
              <a:t>】</a:t>
            </a:r>
            <a:endParaRPr b="1" dirty="0">
              <a:latin typeface="游ゴシック" panose="020B0400000000000000" pitchFamily="50" charset="-128"/>
              <a:ea typeface="游ゴシック" panose="020B0400000000000000" pitchFamily="50" charset="-128"/>
            </a:endParaRPr>
          </a:p>
        </p:txBody>
      </p:sp>
      <p:sp>
        <p:nvSpPr>
          <p:cNvPr id="196" name="Google Shape;196;p3"/>
          <p:cNvSpPr txBox="1"/>
          <p:nvPr/>
        </p:nvSpPr>
        <p:spPr>
          <a:xfrm>
            <a:off x="13506450" y="9564687"/>
            <a:ext cx="1101725" cy="701675"/>
          </a:xfrm>
          <a:prstGeom prst="rect">
            <a:avLst/>
          </a:prstGeom>
          <a:solidFill>
            <a:schemeClr val="lt1"/>
          </a:solidFill>
          <a:ln w="127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97" name="Google Shape;197;p3"/>
          <p:cNvSpPr txBox="1"/>
          <p:nvPr/>
        </p:nvSpPr>
        <p:spPr>
          <a:xfrm>
            <a:off x="13814425" y="9742487"/>
            <a:ext cx="2422525"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E41BA"/>
              </a:buClr>
              <a:buSzPts val="2800"/>
              <a:buFont typeface="Dancing Script"/>
              <a:buNone/>
            </a:pPr>
            <a:r>
              <a:rPr lang="en-US" sz="2800" b="0" i="0" u="none" dirty="0">
                <a:solidFill>
                  <a:srgbClr val="FE41BA"/>
                </a:solidFill>
                <a:latin typeface="Dancing Script"/>
                <a:ea typeface="Dancing Script"/>
                <a:cs typeface="Dancing Script"/>
                <a:sym typeface="Dancing Script"/>
              </a:rPr>
              <a:t>03</a:t>
            </a:r>
            <a:endParaRPr dirty="0"/>
          </a:p>
        </p:txBody>
      </p:sp>
      <p:grpSp>
        <p:nvGrpSpPr>
          <p:cNvPr id="198" name="Google Shape;198;p3"/>
          <p:cNvGrpSpPr/>
          <p:nvPr/>
        </p:nvGrpSpPr>
        <p:grpSpPr>
          <a:xfrm>
            <a:off x="546100" y="563562"/>
            <a:ext cx="9618662" cy="841375"/>
            <a:chOff x="546747" y="564253"/>
            <a:chExt cx="7012927" cy="1062936"/>
          </a:xfrm>
        </p:grpSpPr>
        <p:pic>
          <p:nvPicPr>
            <p:cNvPr id="199" name="Google Shape;199;p3"/>
            <p:cNvPicPr preferRelativeResize="0"/>
            <p:nvPr/>
          </p:nvPicPr>
          <p:blipFill rotWithShape="1">
            <a:blip r:embed="rId6">
              <a:alphaModFix/>
            </a:blip>
            <a:srcRect/>
            <a:stretch/>
          </p:blipFill>
          <p:spPr>
            <a:xfrm>
              <a:off x="546747" y="564253"/>
              <a:ext cx="7012927" cy="1062936"/>
            </a:xfrm>
            <a:prstGeom prst="rect">
              <a:avLst/>
            </a:prstGeom>
            <a:noFill/>
            <a:ln>
              <a:noFill/>
            </a:ln>
          </p:spPr>
        </p:pic>
        <p:sp>
          <p:nvSpPr>
            <p:cNvPr id="200" name="Google Shape;200;p3"/>
            <p:cNvSpPr txBox="1"/>
            <p:nvPr/>
          </p:nvSpPr>
          <p:spPr>
            <a:xfrm>
              <a:off x="859256" y="678568"/>
              <a:ext cx="6252489" cy="705950"/>
            </a:xfrm>
            <a:prstGeom prst="rect">
              <a:avLst/>
            </a:prstGeom>
            <a:solidFill>
              <a:schemeClr val="lt1"/>
            </a:solidFill>
            <a:ln w="127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1" i="0" u="none">
                <a:solidFill>
                  <a:schemeClr val="dk1"/>
                </a:solidFill>
                <a:latin typeface="游ゴシック" panose="020B0400000000000000" pitchFamily="50" charset="-128"/>
                <a:ea typeface="游ゴシック" panose="020B0400000000000000" pitchFamily="50" charset="-128"/>
                <a:cs typeface="Calibri"/>
                <a:sym typeface="Calibri"/>
              </a:endParaRPr>
            </a:p>
          </p:txBody>
        </p:sp>
      </p:grpSp>
      <p:sp>
        <p:nvSpPr>
          <p:cNvPr id="201" name="Google Shape;201;p3"/>
          <p:cNvSpPr txBox="1"/>
          <p:nvPr/>
        </p:nvSpPr>
        <p:spPr>
          <a:xfrm>
            <a:off x="858837" y="677862"/>
            <a:ext cx="9910762"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dirty="0" err="1">
                <a:solidFill>
                  <a:schemeClr val="dk1"/>
                </a:solidFill>
                <a:latin typeface="游ゴシック" panose="020B0400000000000000" pitchFamily="50" charset="-128"/>
                <a:ea typeface="游ゴシック" panose="020B0400000000000000" pitchFamily="50" charset="-128"/>
                <a:sym typeface="Arial"/>
              </a:rPr>
              <a:t>世界を救う、私の日常</a:t>
            </a:r>
            <a:r>
              <a:rPr lang="en-US" sz="1100" b="1" i="0" u="none" dirty="0" err="1">
                <a:solidFill>
                  <a:schemeClr val="dk1"/>
                </a:solidFill>
                <a:latin typeface="游ゴシック" panose="020B0400000000000000" pitchFamily="50" charset="-128"/>
                <a:ea typeface="游ゴシック" panose="020B0400000000000000" pitchFamily="50" charset="-128"/>
                <a:sym typeface="Arial"/>
              </a:rPr>
              <a:t>∼毎日の「暮らし」から新しい発見とアイデアで世界をちょっとずつ変えていこう</a:t>
            </a:r>
            <a:r>
              <a:rPr lang="en-US" sz="1100" b="1" i="0" u="none" dirty="0">
                <a:solidFill>
                  <a:schemeClr val="dk1"/>
                </a:solidFill>
                <a:latin typeface="游ゴシック" panose="020B0400000000000000" pitchFamily="50" charset="-128"/>
                <a:ea typeface="游ゴシック" panose="020B0400000000000000" pitchFamily="50" charset="-128"/>
                <a:sym typeface="Arial"/>
              </a:rPr>
              <a:t>。∼</a:t>
            </a:r>
            <a:endParaRPr b="1" dirty="0">
              <a:latin typeface="游ゴシック" panose="020B0400000000000000" pitchFamily="50" charset="-128"/>
              <a:ea typeface="游ゴシック" panose="020B0400000000000000" pitchFamily="50" charset="-128"/>
            </a:endParaRPr>
          </a:p>
        </p:txBody>
      </p:sp>
      <p:sp>
        <p:nvSpPr>
          <p:cNvPr id="202" name="Google Shape;202;p3"/>
          <p:cNvSpPr txBox="1"/>
          <p:nvPr/>
        </p:nvSpPr>
        <p:spPr>
          <a:xfrm>
            <a:off x="10512425" y="654050"/>
            <a:ext cx="3748087" cy="2778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C4948"/>
              </a:buClr>
              <a:buSzPts val="1200"/>
              <a:buFont typeface="Calibri"/>
              <a:buNone/>
            </a:pPr>
            <a:r>
              <a:rPr lang="en-US" sz="1200" b="0" i="0" u="none">
                <a:solidFill>
                  <a:srgbClr val="4C4948"/>
                </a:solidFill>
                <a:latin typeface="Calibri"/>
                <a:ea typeface="Calibri"/>
                <a:cs typeface="Calibri"/>
                <a:sym typeface="Calibri"/>
              </a:rPr>
              <a:t>JANIC2026　JANICユースアワード応募用紙</a:t>
            </a:r>
            <a:endParaRPr/>
          </a:p>
        </p:txBody>
      </p:sp>
      <p:sp>
        <p:nvSpPr>
          <p:cNvPr id="204" name="Google Shape;204;p3"/>
          <p:cNvSpPr txBox="1"/>
          <p:nvPr/>
        </p:nvSpPr>
        <p:spPr>
          <a:xfrm>
            <a:off x="858837" y="7838580"/>
            <a:ext cx="2778200"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1" dirty="0">
                <a:solidFill>
                  <a:schemeClr val="dk1"/>
                </a:solidFill>
                <a:latin typeface="游ゴシック" panose="020B0400000000000000" pitchFamily="50" charset="-128"/>
                <a:ea typeface="游ゴシック" panose="020B0400000000000000" pitchFamily="50" charset="-128"/>
              </a:rPr>
              <a:t>5年後</a:t>
            </a:r>
            <a:r>
              <a:rPr lang="ja-JP" altLang="en-US" sz="1800" b="1" dirty="0">
                <a:solidFill>
                  <a:schemeClr val="dk1"/>
                </a:solidFill>
                <a:latin typeface="游ゴシック" panose="020B0400000000000000" pitchFamily="50" charset="-128"/>
                <a:ea typeface="游ゴシック" panose="020B0400000000000000" pitchFamily="50" charset="-128"/>
              </a:rPr>
              <a:t>の目指す先</a:t>
            </a:r>
            <a:r>
              <a:rPr lang="en-US" sz="1800" b="1" dirty="0">
                <a:solidFill>
                  <a:schemeClr val="dk1"/>
                </a:solidFill>
                <a:latin typeface="游ゴシック" panose="020B0400000000000000" pitchFamily="50" charset="-128"/>
                <a:ea typeface="游ゴシック" panose="020B0400000000000000" pitchFamily="50" charset="-128"/>
              </a:rPr>
              <a:t>・・・</a:t>
            </a:r>
            <a:endParaRPr b="1" dirty="0">
              <a:latin typeface="游ゴシック" panose="020B0400000000000000" pitchFamily="50" charset="-128"/>
              <a:ea typeface="游ゴシック" panose="020B0400000000000000" pitchFamily="50"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4"/>
          <p:cNvPicPr preferRelativeResize="0"/>
          <p:nvPr/>
        </p:nvPicPr>
        <p:blipFill rotWithShape="1">
          <a:blip r:embed="rId3">
            <a:alphaModFix/>
          </a:blip>
          <a:srcRect/>
          <a:stretch/>
        </p:blipFill>
        <p:spPr>
          <a:xfrm>
            <a:off x="13720762" y="425450"/>
            <a:ext cx="887412" cy="841375"/>
          </a:xfrm>
          <a:prstGeom prst="rect">
            <a:avLst/>
          </a:prstGeom>
          <a:noFill/>
          <a:ln>
            <a:noFill/>
          </a:ln>
        </p:spPr>
      </p:pic>
      <p:pic>
        <p:nvPicPr>
          <p:cNvPr id="210" name="Google Shape;210;p4"/>
          <p:cNvPicPr preferRelativeResize="0"/>
          <p:nvPr/>
        </p:nvPicPr>
        <p:blipFill rotWithShape="1">
          <a:blip r:embed="rId4">
            <a:alphaModFix/>
          </a:blip>
          <a:srcRect/>
          <a:stretch/>
        </p:blipFill>
        <p:spPr>
          <a:xfrm>
            <a:off x="647700" y="593725"/>
            <a:ext cx="6535737" cy="604837"/>
          </a:xfrm>
          <a:prstGeom prst="rect">
            <a:avLst/>
          </a:prstGeom>
          <a:noFill/>
          <a:ln>
            <a:noFill/>
          </a:ln>
        </p:spPr>
      </p:pic>
      <p:sp>
        <p:nvSpPr>
          <p:cNvPr id="211" name="Google Shape;211;p4"/>
          <p:cNvSpPr txBox="1"/>
          <p:nvPr/>
        </p:nvSpPr>
        <p:spPr>
          <a:xfrm>
            <a:off x="660400" y="1792287"/>
            <a:ext cx="14117637" cy="1816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Arial"/>
              <a:buNone/>
            </a:pPr>
            <a:r>
              <a:rPr lang="en-US" sz="2400" b="1" i="0" u="none">
                <a:solidFill>
                  <a:schemeClr val="dk1"/>
                </a:solidFill>
                <a:latin typeface="游ゴシック" panose="020B0400000000000000" pitchFamily="50" charset="-128"/>
                <a:ea typeface="游ゴシック" panose="020B0400000000000000" pitchFamily="50" charset="-128"/>
                <a:sym typeface="Arial"/>
              </a:rPr>
              <a:t>④　そのアイデアの実現に向かって今のあなたが踏み出せそうな一歩（アクション）はありますか？</a:t>
            </a:r>
            <a:endParaRPr>
              <a:latin typeface="游ゴシック" panose="020B0400000000000000" pitchFamily="50" charset="-128"/>
              <a:ea typeface="游ゴシック" panose="020B0400000000000000" pitchFamily="50" charset="-128"/>
            </a:endParaRPr>
          </a:p>
          <a:p>
            <a:pPr marL="0" marR="0" lvl="0" indent="0" algn="l" rtl="0">
              <a:lnSpc>
                <a:spcPct val="100000"/>
              </a:lnSpc>
              <a:spcBef>
                <a:spcPts val="0"/>
              </a:spcBef>
              <a:spcAft>
                <a:spcPts val="0"/>
              </a:spcAft>
              <a:buClr>
                <a:schemeClr val="dk1"/>
              </a:buClr>
              <a:buSzPts val="2400"/>
              <a:buFont typeface="Calibri"/>
              <a:buNone/>
            </a:pPr>
            <a:endParaRPr sz="2400" b="1" i="0" u="none">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chemeClr val="dk1"/>
              </a:buClr>
              <a:buSzPts val="2400"/>
              <a:buFont typeface="Arial"/>
              <a:buNone/>
            </a:pPr>
            <a:r>
              <a:rPr lang="en-US" sz="2400" b="1" i="0" u="none">
                <a:solidFill>
                  <a:schemeClr val="dk1"/>
                </a:solidFill>
                <a:latin typeface="游ゴシック" panose="020B0400000000000000" pitchFamily="50" charset="-128"/>
                <a:ea typeface="游ゴシック" panose="020B0400000000000000" pitchFamily="50" charset="-128"/>
                <a:sym typeface="Arial"/>
              </a:rPr>
              <a:t>□すでに取り組んでいることがある：できるだけ具体的に教えてください。</a:t>
            </a:r>
            <a:endParaRPr>
              <a:latin typeface="游ゴシック" panose="020B0400000000000000" pitchFamily="50" charset="-128"/>
              <a:ea typeface="游ゴシック" panose="020B0400000000000000" pitchFamily="50" charset="-128"/>
            </a:endParaRPr>
          </a:p>
          <a:p>
            <a:pPr marL="0" marR="0" lvl="0" indent="0" algn="l" rtl="0">
              <a:lnSpc>
                <a:spcPct val="100000"/>
              </a:lnSpc>
              <a:spcBef>
                <a:spcPts val="0"/>
              </a:spcBef>
              <a:spcAft>
                <a:spcPts val="0"/>
              </a:spcAft>
              <a:buClr>
                <a:schemeClr val="dk1"/>
              </a:buClr>
              <a:buSzPts val="2400"/>
              <a:buFont typeface="Arial"/>
              <a:buNone/>
            </a:pPr>
            <a:r>
              <a:rPr lang="en-US" sz="2400" b="1" i="0" u="none">
                <a:solidFill>
                  <a:schemeClr val="dk1"/>
                </a:solidFill>
                <a:latin typeface="游ゴシック" panose="020B0400000000000000" pitchFamily="50" charset="-128"/>
                <a:ea typeface="游ゴシック" panose="020B0400000000000000" pitchFamily="50" charset="-128"/>
                <a:sym typeface="Arial"/>
              </a:rPr>
              <a:t>□まだ実行していない：「これなら始められそう」と思う最初の一歩があれば書いてみてください。</a:t>
            </a:r>
            <a:endParaRPr>
              <a:latin typeface="游ゴシック" panose="020B0400000000000000" pitchFamily="50" charset="-128"/>
              <a:ea typeface="游ゴシック" panose="020B0400000000000000" pitchFamily="50" charset="-128"/>
            </a:endParaRPr>
          </a:p>
          <a:p>
            <a:pPr marL="0" marR="0" lvl="0" indent="0" algn="l" rtl="0">
              <a:lnSpc>
                <a:spcPct val="100000"/>
              </a:lnSpc>
              <a:spcBef>
                <a:spcPts val="0"/>
              </a:spcBef>
              <a:spcAft>
                <a:spcPts val="0"/>
              </a:spcAft>
              <a:buClr>
                <a:srgbClr val="FF0000"/>
              </a:buClr>
              <a:buSzPts val="1600"/>
              <a:buFont typeface="Arial"/>
              <a:buNone/>
            </a:pPr>
            <a:r>
              <a:rPr lang="en-US" sz="1600" b="1" i="0" u="none">
                <a:solidFill>
                  <a:srgbClr val="FF0000"/>
                </a:solidFill>
                <a:latin typeface="游ゴシック" panose="020B0400000000000000" pitchFamily="50" charset="-128"/>
                <a:ea typeface="游ゴシック" panose="020B0400000000000000" pitchFamily="50" charset="-128"/>
                <a:sym typeface="Arial"/>
              </a:rPr>
              <a:t>・また、そのアクションを始めるうえで、あるいはさらに広げていくうえで、自分にとってどんな支援や環境があると助かるかも教えてください。</a:t>
            </a:r>
            <a:endParaRPr>
              <a:latin typeface="游ゴシック" panose="020B0400000000000000" pitchFamily="50" charset="-128"/>
              <a:ea typeface="游ゴシック" panose="020B0400000000000000" pitchFamily="50" charset="-128"/>
            </a:endParaRPr>
          </a:p>
        </p:txBody>
      </p:sp>
      <p:grpSp>
        <p:nvGrpSpPr>
          <p:cNvPr id="212" name="Google Shape;212;p4"/>
          <p:cNvGrpSpPr/>
          <p:nvPr/>
        </p:nvGrpSpPr>
        <p:grpSpPr>
          <a:xfrm>
            <a:off x="10394950" y="1411287"/>
            <a:ext cx="4784725" cy="469900"/>
            <a:chOff x="9232107" y="1035050"/>
            <a:chExt cx="4784725" cy="469900"/>
          </a:xfrm>
        </p:grpSpPr>
        <p:sp>
          <p:nvSpPr>
            <p:cNvPr id="213" name="Google Shape;213;p4"/>
            <p:cNvSpPr txBox="1"/>
            <p:nvPr/>
          </p:nvSpPr>
          <p:spPr>
            <a:xfrm>
              <a:off x="9232107" y="1044575"/>
              <a:ext cx="4165600"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Calibri"/>
                <a:buNone/>
              </a:pPr>
              <a:r>
                <a:rPr lang="en-US" sz="1800" b="1" i="0" u="none">
                  <a:solidFill>
                    <a:srgbClr val="FF0000"/>
                  </a:solidFill>
                  <a:latin typeface="游ゴシック" panose="020B0400000000000000" pitchFamily="50" charset="-128"/>
                  <a:ea typeface="游ゴシック" panose="020B0400000000000000" pitchFamily="50" charset="-128"/>
                  <a:cs typeface="Calibri"/>
                  <a:sym typeface="Calibri"/>
                </a:rPr>
                <a:t>※当てはまる方に</a:t>
              </a:r>
              <a:r>
                <a:rPr lang="en-US" sz="2400" b="1" i="0" u="none">
                  <a:solidFill>
                    <a:srgbClr val="FF0000"/>
                  </a:solidFill>
                  <a:latin typeface="游ゴシック" panose="020B0400000000000000" pitchFamily="50" charset="-128"/>
                  <a:ea typeface="游ゴシック" panose="020B0400000000000000" pitchFamily="50" charset="-128"/>
                  <a:cs typeface="Calibri"/>
                  <a:sym typeface="Calibri"/>
                </a:rPr>
                <a:t>□</a:t>
              </a:r>
              <a:r>
                <a:rPr lang="en-US" sz="1800" b="1" i="0" u="none">
                  <a:solidFill>
                    <a:srgbClr val="FF0000"/>
                  </a:solidFill>
                  <a:latin typeface="游ゴシック" panose="020B0400000000000000" pitchFamily="50" charset="-128"/>
                  <a:ea typeface="游ゴシック" panose="020B0400000000000000" pitchFamily="50" charset="-128"/>
                  <a:cs typeface="Calibri"/>
                  <a:sym typeface="Calibri"/>
                </a:rPr>
                <a:t>をいれよう！</a:t>
              </a:r>
              <a:endParaRPr>
                <a:latin typeface="游ゴシック" panose="020B0400000000000000" pitchFamily="50" charset="-128"/>
                <a:ea typeface="游ゴシック" panose="020B0400000000000000" pitchFamily="50" charset="-128"/>
              </a:endParaRPr>
            </a:p>
          </p:txBody>
        </p:sp>
        <p:sp>
          <p:nvSpPr>
            <p:cNvPr id="214" name="Google Shape;214;p4"/>
            <p:cNvSpPr txBox="1"/>
            <p:nvPr/>
          </p:nvSpPr>
          <p:spPr>
            <a:xfrm>
              <a:off x="11075194" y="1035050"/>
              <a:ext cx="2941638" cy="4619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Calibri"/>
                <a:buNone/>
              </a:pPr>
              <a:r>
                <a:rPr lang="en-US" sz="2400" b="0" i="0" u="none">
                  <a:solidFill>
                    <a:schemeClr val="dk1"/>
                  </a:solidFill>
                  <a:latin typeface="游ゴシック" panose="020B0400000000000000" pitchFamily="50" charset="-128"/>
                  <a:ea typeface="游ゴシック" panose="020B0400000000000000" pitchFamily="50" charset="-128"/>
                  <a:cs typeface="Calibri"/>
                  <a:sym typeface="Calibri"/>
                </a:rPr>
                <a:t>✓</a:t>
              </a:r>
              <a:endParaRPr>
                <a:latin typeface="游ゴシック" panose="020B0400000000000000" pitchFamily="50" charset="-128"/>
                <a:ea typeface="游ゴシック" panose="020B0400000000000000" pitchFamily="50" charset="-128"/>
              </a:endParaRPr>
            </a:p>
          </p:txBody>
        </p:sp>
      </p:grpSp>
      <p:cxnSp>
        <p:nvCxnSpPr>
          <p:cNvPr id="215" name="Google Shape;215;p4"/>
          <p:cNvCxnSpPr/>
          <p:nvPr/>
        </p:nvCxnSpPr>
        <p:spPr>
          <a:xfrm>
            <a:off x="714375" y="3719512"/>
            <a:ext cx="13303250" cy="0"/>
          </a:xfrm>
          <a:prstGeom prst="straightConnector1">
            <a:avLst/>
          </a:prstGeom>
          <a:noFill/>
          <a:ln w="38100" cap="flat" cmpd="sng">
            <a:solidFill>
              <a:srgbClr val="E4C2F5"/>
            </a:solidFill>
            <a:prstDash val="solid"/>
            <a:miter lim="8000"/>
            <a:headEnd type="none" w="med" len="med"/>
            <a:tailEnd type="none" w="med" len="med"/>
          </a:ln>
        </p:spPr>
      </p:cxnSp>
      <p:sp>
        <p:nvSpPr>
          <p:cNvPr id="216" name="Google Shape;216;p4"/>
          <p:cNvSpPr txBox="1"/>
          <p:nvPr/>
        </p:nvSpPr>
        <p:spPr>
          <a:xfrm>
            <a:off x="13506450" y="9564687"/>
            <a:ext cx="1101725" cy="701675"/>
          </a:xfrm>
          <a:prstGeom prst="rect">
            <a:avLst/>
          </a:prstGeom>
          <a:solidFill>
            <a:schemeClr val="lt1"/>
          </a:solidFill>
          <a:ln w="127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17" name="Google Shape;217;p4"/>
          <p:cNvSpPr txBox="1"/>
          <p:nvPr/>
        </p:nvSpPr>
        <p:spPr>
          <a:xfrm>
            <a:off x="13814425" y="9742487"/>
            <a:ext cx="2422525"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E41BA"/>
              </a:buClr>
              <a:buSzPts val="2800"/>
              <a:buFont typeface="Dancing Script"/>
              <a:buNone/>
            </a:pPr>
            <a:r>
              <a:rPr lang="en-US" sz="2800" b="0" i="0" u="none">
                <a:solidFill>
                  <a:srgbClr val="FE41BA"/>
                </a:solidFill>
                <a:latin typeface="Dancing Script"/>
                <a:ea typeface="Dancing Script"/>
                <a:cs typeface="Dancing Script"/>
                <a:sym typeface="Dancing Script"/>
              </a:rPr>
              <a:t>04</a:t>
            </a:r>
            <a:endParaRPr/>
          </a:p>
        </p:txBody>
      </p:sp>
      <p:grpSp>
        <p:nvGrpSpPr>
          <p:cNvPr id="218" name="Google Shape;218;p4"/>
          <p:cNvGrpSpPr/>
          <p:nvPr/>
        </p:nvGrpSpPr>
        <p:grpSpPr>
          <a:xfrm>
            <a:off x="546100" y="563562"/>
            <a:ext cx="9618662" cy="841375"/>
            <a:chOff x="546747" y="564253"/>
            <a:chExt cx="7012927" cy="1062936"/>
          </a:xfrm>
        </p:grpSpPr>
        <p:pic>
          <p:nvPicPr>
            <p:cNvPr id="219" name="Google Shape;219;p4"/>
            <p:cNvPicPr preferRelativeResize="0"/>
            <p:nvPr/>
          </p:nvPicPr>
          <p:blipFill rotWithShape="1">
            <a:blip r:embed="rId5">
              <a:alphaModFix/>
            </a:blip>
            <a:srcRect/>
            <a:stretch/>
          </p:blipFill>
          <p:spPr>
            <a:xfrm>
              <a:off x="546747" y="564253"/>
              <a:ext cx="7012927" cy="1062936"/>
            </a:xfrm>
            <a:prstGeom prst="rect">
              <a:avLst/>
            </a:prstGeom>
            <a:noFill/>
            <a:ln>
              <a:noFill/>
            </a:ln>
          </p:spPr>
        </p:pic>
        <p:sp>
          <p:nvSpPr>
            <p:cNvPr id="220" name="Google Shape;220;p4"/>
            <p:cNvSpPr txBox="1"/>
            <p:nvPr/>
          </p:nvSpPr>
          <p:spPr>
            <a:xfrm>
              <a:off x="859256" y="678568"/>
              <a:ext cx="6252489" cy="705950"/>
            </a:xfrm>
            <a:prstGeom prst="rect">
              <a:avLst/>
            </a:prstGeom>
            <a:solidFill>
              <a:schemeClr val="lt1"/>
            </a:solidFill>
            <a:ln w="127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游ゴシック" panose="020B0400000000000000" pitchFamily="50" charset="-128"/>
                <a:ea typeface="游ゴシック" panose="020B0400000000000000" pitchFamily="50" charset="-128"/>
                <a:cs typeface="Calibri"/>
                <a:sym typeface="Calibri"/>
              </a:endParaRPr>
            </a:p>
          </p:txBody>
        </p:sp>
      </p:grpSp>
      <p:sp>
        <p:nvSpPr>
          <p:cNvPr id="221" name="Google Shape;221;p4"/>
          <p:cNvSpPr txBox="1"/>
          <p:nvPr/>
        </p:nvSpPr>
        <p:spPr>
          <a:xfrm>
            <a:off x="858837" y="677862"/>
            <a:ext cx="9910762"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a:solidFill>
                  <a:schemeClr val="dk1"/>
                </a:solidFill>
                <a:latin typeface="游ゴシック" panose="020B0400000000000000" pitchFamily="50" charset="-128"/>
                <a:ea typeface="游ゴシック" panose="020B0400000000000000" pitchFamily="50" charset="-128"/>
                <a:sym typeface="Arial"/>
              </a:rPr>
              <a:t>世界を救う、私の日常</a:t>
            </a:r>
            <a:r>
              <a:rPr lang="en-US" sz="1100" b="1" i="0" u="none">
                <a:solidFill>
                  <a:schemeClr val="dk1"/>
                </a:solidFill>
                <a:latin typeface="游ゴシック" panose="020B0400000000000000" pitchFamily="50" charset="-128"/>
                <a:ea typeface="游ゴシック" panose="020B0400000000000000" pitchFamily="50" charset="-128"/>
                <a:sym typeface="Arial"/>
              </a:rPr>
              <a:t>∼毎日の「暮らし」から新しい発見とアイデアで世界をちょっとずつ変えていこう。∼</a:t>
            </a:r>
            <a:endParaRPr>
              <a:latin typeface="游ゴシック" panose="020B0400000000000000" pitchFamily="50" charset="-128"/>
              <a:ea typeface="游ゴシック" panose="020B0400000000000000" pitchFamily="50" charset="-128"/>
            </a:endParaRPr>
          </a:p>
        </p:txBody>
      </p:sp>
      <p:sp>
        <p:nvSpPr>
          <p:cNvPr id="222" name="Google Shape;222;p4"/>
          <p:cNvSpPr txBox="1"/>
          <p:nvPr/>
        </p:nvSpPr>
        <p:spPr>
          <a:xfrm>
            <a:off x="10512425" y="654050"/>
            <a:ext cx="3748087" cy="2778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C4948"/>
              </a:buClr>
              <a:buSzPts val="1200"/>
              <a:buFont typeface="Calibri"/>
              <a:buNone/>
            </a:pPr>
            <a:r>
              <a:rPr lang="en-US" sz="1200" b="0" i="0" u="none">
                <a:solidFill>
                  <a:srgbClr val="4C4948"/>
                </a:solidFill>
                <a:latin typeface="Calibri"/>
                <a:ea typeface="Calibri"/>
                <a:cs typeface="Calibri"/>
                <a:sym typeface="Calibri"/>
              </a:rPr>
              <a:t>JANIC2026　JANICユースアワード応募用紙</a:t>
            </a:r>
            <a:endParaRPr/>
          </a:p>
        </p:txBody>
      </p:sp>
      <p:pic>
        <p:nvPicPr>
          <p:cNvPr id="223" name="Google Shape;223;p4"/>
          <p:cNvPicPr preferRelativeResize="0"/>
          <p:nvPr/>
        </p:nvPicPr>
        <p:blipFill rotWithShape="1">
          <a:blip r:embed="rId6">
            <a:alphaModFix/>
          </a:blip>
          <a:srcRect l="3431" t="-41081" r="19761" b="-56964"/>
          <a:stretch/>
        </p:blipFill>
        <p:spPr>
          <a:xfrm>
            <a:off x="10529887" y="919162"/>
            <a:ext cx="3163887" cy="12541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5"/>
          <p:cNvPicPr preferRelativeResize="0"/>
          <p:nvPr/>
        </p:nvPicPr>
        <p:blipFill rotWithShape="1">
          <a:blip r:embed="rId3">
            <a:alphaModFix/>
          </a:blip>
          <a:srcRect/>
          <a:stretch/>
        </p:blipFill>
        <p:spPr>
          <a:xfrm>
            <a:off x="13720762" y="425450"/>
            <a:ext cx="887412" cy="841375"/>
          </a:xfrm>
          <a:prstGeom prst="rect">
            <a:avLst/>
          </a:prstGeom>
          <a:noFill/>
          <a:ln>
            <a:noFill/>
          </a:ln>
        </p:spPr>
      </p:pic>
      <p:pic>
        <p:nvPicPr>
          <p:cNvPr id="229" name="Google Shape;229;p5"/>
          <p:cNvPicPr preferRelativeResize="0"/>
          <p:nvPr/>
        </p:nvPicPr>
        <p:blipFill rotWithShape="1">
          <a:blip r:embed="rId4">
            <a:alphaModFix/>
          </a:blip>
          <a:srcRect/>
          <a:stretch/>
        </p:blipFill>
        <p:spPr>
          <a:xfrm>
            <a:off x="647700" y="593725"/>
            <a:ext cx="6535737" cy="604837"/>
          </a:xfrm>
          <a:prstGeom prst="rect">
            <a:avLst/>
          </a:prstGeom>
          <a:noFill/>
          <a:ln>
            <a:noFill/>
          </a:ln>
        </p:spPr>
      </p:pic>
      <p:sp>
        <p:nvSpPr>
          <p:cNvPr id="230" name="Google Shape;230;p5"/>
          <p:cNvSpPr txBox="1"/>
          <p:nvPr/>
        </p:nvSpPr>
        <p:spPr>
          <a:xfrm>
            <a:off x="546100" y="2608262"/>
            <a:ext cx="14117637" cy="12001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Arial"/>
              <a:buNone/>
            </a:pPr>
            <a:r>
              <a:rPr lang="en-US" sz="2400" b="1" i="0" u="none">
                <a:solidFill>
                  <a:schemeClr val="dk1"/>
                </a:solidFill>
                <a:latin typeface="游ゴシック" panose="020B0400000000000000" pitchFamily="50" charset="-128"/>
                <a:ea typeface="游ゴシック" panose="020B0400000000000000" pitchFamily="50" charset="-128"/>
                <a:sym typeface="Arial"/>
              </a:rPr>
              <a:t>【企業×NGO連携チャレンジ！】</a:t>
            </a:r>
            <a:endParaRPr>
              <a:latin typeface="游ゴシック" panose="020B0400000000000000" pitchFamily="50" charset="-128"/>
              <a:ea typeface="游ゴシック" panose="020B0400000000000000" pitchFamily="50" charset="-128"/>
            </a:endParaRPr>
          </a:p>
          <a:p>
            <a:pPr marL="0" marR="0" lvl="0" indent="0" algn="l" rtl="0">
              <a:lnSpc>
                <a:spcPct val="100000"/>
              </a:lnSpc>
              <a:spcBef>
                <a:spcPts val="0"/>
              </a:spcBef>
              <a:spcAft>
                <a:spcPts val="0"/>
              </a:spcAft>
              <a:buClr>
                <a:schemeClr val="dk1"/>
              </a:buClr>
              <a:buSzPts val="2400"/>
              <a:buFont typeface="Arial"/>
              <a:buNone/>
            </a:pPr>
            <a:r>
              <a:rPr lang="en-US" sz="2400" b="1" i="0" u="none">
                <a:solidFill>
                  <a:schemeClr val="dk1"/>
                </a:solidFill>
                <a:latin typeface="游ゴシック" panose="020B0400000000000000" pitchFamily="50" charset="-128"/>
                <a:ea typeface="游ゴシック" panose="020B0400000000000000" pitchFamily="50" charset="-128"/>
                <a:sym typeface="Arial"/>
              </a:rPr>
              <a:t>すでに行っている企業・NGOの取り組みと、あなたが考えたアイデアでどのようにコラボレーションすることができますか。</a:t>
            </a:r>
            <a:endParaRPr>
              <a:latin typeface="游ゴシック" panose="020B0400000000000000" pitchFamily="50" charset="-128"/>
              <a:ea typeface="游ゴシック" panose="020B0400000000000000" pitchFamily="50" charset="-128"/>
            </a:endParaRPr>
          </a:p>
        </p:txBody>
      </p:sp>
      <p:cxnSp>
        <p:nvCxnSpPr>
          <p:cNvPr id="231" name="Google Shape;231;p5"/>
          <p:cNvCxnSpPr/>
          <p:nvPr/>
        </p:nvCxnSpPr>
        <p:spPr>
          <a:xfrm>
            <a:off x="787400" y="3976687"/>
            <a:ext cx="13303250" cy="0"/>
          </a:xfrm>
          <a:prstGeom prst="straightConnector1">
            <a:avLst/>
          </a:prstGeom>
          <a:noFill/>
          <a:ln w="38100" cap="flat" cmpd="sng">
            <a:solidFill>
              <a:srgbClr val="E4C2F5"/>
            </a:solidFill>
            <a:prstDash val="solid"/>
            <a:miter lim="8000"/>
            <a:headEnd type="none" w="med" len="med"/>
            <a:tailEnd type="none" w="med" len="med"/>
          </a:ln>
        </p:spPr>
      </p:cxnSp>
      <p:sp>
        <p:nvSpPr>
          <p:cNvPr id="232" name="Google Shape;232;p5"/>
          <p:cNvSpPr txBox="1"/>
          <p:nvPr/>
        </p:nvSpPr>
        <p:spPr>
          <a:xfrm>
            <a:off x="13506450" y="9564687"/>
            <a:ext cx="1101725" cy="701675"/>
          </a:xfrm>
          <a:prstGeom prst="rect">
            <a:avLst/>
          </a:prstGeom>
          <a:solidFill>
            <a:schemeClr val="lt1"/>
          </a:solidFill>
          <a:ln w="127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33" name="Google Shape;233;p5"/>
          <p:cNvSpPr txBox="1"/>
          <p:nvPr/>
        </p:nvSpPr>
        <p:spPr>
          <a:xfrm>
            <a:off x="13814425" y="9742487"/>
            <a:ext cx="2422525"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E41BA"/>
              </a:buClr>
              <a:buSzPts val="2800"/>
              <a:buFont typeface="Dancing Script"/>
              <a:buNone/>
            </a:pPr>
            <a:r>
              <a:rPr lang="en-US" sz="2800" b="0" i="0" u="none">
                <a:solidFill>
                  <a:srgbClr val="FE41BA"/>
                </a:solidFill>
                <a:latin typeface="Dancing Script"/>
                <a:ea typeface="Dancing Script"/>
                <a:cs typeface="Dancing Script"/>
                <a:sym typeface="Dancing Script"/>
              </a:rPr>
              <a:t>05</a:t>
            </a:r>
            <a:endParaRPr/>
          </a:p>
        </p:txBody>
      </p:sp>
      <p:grpSp>
        <p:nvGrpSpPr>
          <p:cNvPr id="234" name="Google Shape;234;p5"/>
          <p:cNvGrpSpPr/>
          <p:nvPr/>
        </p:nvGrpSpPr>
        <p:grpSpPr>
          <a:xfrm>
            <a:off x="546100" y="563562"/>
            <a:ext cx="9618662" cy="841375"/>
            <a:chOff x="546747" y="564253"/>
            <a:chExt cx="7012927" cy="1062936"/>
          </a:xfrm>
        </p:grpSpPr>
        <p:pic>
          <p:nvPicPr>
            <p:cNvPr id="235" name="Google Shape;235;p5"/>
            <p:cNvPicPr preferRelativeResize="0"/>
            <p:nvPr/>
          </p:nvPicPr>
          <p:blipFill rotWithShape="1">
            <a:blip r:embed="rId5">
              <a:alphaModFix/>
            </a:blip>
            <a:srcRect/>
            <a:stretch/>
          </p:blipFill>
          <p:spPr>
            <a:xfrm>
              <a:off x="546747" y="564253"/>
              <a:ext cx="7012927" cy="1062936"/>
            </a:xfrm>
            <a:prstGeom prst="rect">
              <a:avLst/>
            </a:prstGeom>
            <a:noFill/>
            <a:ln>
              <a:noFill/>
            </a:ln>
          </p:spPr>
        </p:pic>
        <p:sp>
          <p:nvSpPr>
            <p:cNvPr id="236" name="Google Shape;236;p5"/>
            <p:cNvSpPr txBox="1"/>
            <p:nvPr/>
          </p:nvSpPr>
          <p:spPr>
            <a:xfrm>
              <a:off x="859256" y="678568"/>
              <a:ext cx="6252489" cy="705950"/>
            </a:xfrm>
            <a:prstGeom prst="rect">
              <a:avLst/>
            </a:prstGeom>
            <a:solidFill>
              <a:schemeClr val="lt1"/>
            </a:solidFill>
            <a:ln w="127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游ゴシック" panose="020B0400000000000000" pitchFamily="50" charset="-128"/>
                <a:ea typeface="游ゴシック" panose="020B0400000000000000" pitchFamily="50" charset="-128"/>
                <a:cs typeface="Calibri"/>
                <a:sym typeface="Calibri"/>
              </a:endParaRPr>
            </a:p>
          </p:txBody>
        </p:sp>
      </p:grpSp>
      <p:sp>
        <p:nvSpPr>
          <p:cNvPr id="237" name="Google Shape;237;p5"/>
          <p:cNvSpPr txBox="1"/>
          <p:nvPr/>
        </p:nvSpPr>
        <p:spPr>
          <a:xfrm>
            <a:off x="858837" y="677862"/>
            <a:ext cx="9910762"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a:solidFill>
                  <a:schemeClr val="dk1"/>
                </a:solidFill>
                <a:latin typeface="游ゴシック" panose="020B0400000000000000" pitchFamily="50" charset="-128"/>
                <a:ea typeface="游ゴシック" panose="020B0400000000000000" pitchFamily="50" charset="-128"/>
                <a:sym typeface="Arial"/>
              </a:rPr>
              <a:t>世界を救う、私の日常</a:t>
            </a:r>
            <a:r>
              <a:rPr lang="en-US" sz="1100" b="1" i="0" u="none">
                <a:solidFill>
                  <a:schemeClr val="dk1"/>
                </a:solidFill>
                <a:latin typeface="游ゴシック" panose="020B0400000000000000" pitchFamily="50" charset="-128"/>
                <a:ea typeface="游ゴシック" panose="020B0400000000000000" pitchFamily="50" charset="-128"/>
                <a:sym typeface="Arial"/>
              </a:rPr>
              <a:t>∼毎日の「暮らし」から新しい発見とアイデアで世界をちょっとずつ変えていこう。∼</a:t>
            </a:r>
            <a:endParaRPr>
              <a:latin typeface="游ゴシック" panose="020B0400000000000000" pitchFamily="50" charset="-128"/>
              <a:ea typeface="游ゴシック" panose="020B0400000000000000" pitchFamily="50" charset="-128"/>
            </a:endParaRPr>
          </a:p>
        </p:txBody>
      </p:sp>
      <p:sp>
        <p:nvSpPr>
          <p:cNvPr id="238" name="Google Shape;238;p5"/>
          <p:cNvSpPr txBox="1"/>
          <p:nvPr/>
        </p:nvSpPr>
        <p:spPr>
          <a:xfrm>
            <a:off x="10512425" y="654050"/>
            <a:ext cx="3748087" cy="2778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C4948"/>
              </a:buClr>
              <a:buSzPts val="1200"/>
              <a:buFont typeface="Calibri"/>
              <a:buNone/>
            </a:pPr>
            <a:r>
              <a:rPr lang="en-US" sz="1200" b="0" i="0" u="none">
                <a:solidFill>
                  <a:srgbClr val="4C4948"/>
                </a:solidFill>
                <a:latin typeface="Calibri"/>
                <a:ea typeface="Calibri"/>
                <a:cs typeface="Calibri"/>
                <a:sym typeface="Calibri"/>
              </a:rPr>
              <a:t>JANIC2026　JANICユースアワード応募用紙</a:t>
            </a:r>
            <a:endParaRPr/>
          </a:p>
        </p:txBody>
      </p:sp>
      <p:pic>
        <p:nvPicPr>
          <p:cNvPr id="239" name="Google Shape;239;p5"/>
          <p:cNvPicPr preferRelativeResize="0"/>
          <p:nvPr/>
        </p:nvPicPr>
        <p:blipFill rotWithShape="1">
          <a:blip r:embed="rId6">
            <a:alphaModFix/>
          </a:blip>
          <a:srcRect l="3431" t="-41081" r="19761" b="-56964"/>
          <a:stretch/>
        </p:blipFill>
        <p:spPr>
          <a:xfrm>
            <a:off x="10529887" y="919162"/>
            <a:ext cx="3163887" cy="125412"/>
          </a:xfrm>
          <a:prstGeom prst="rect">
            <a:avLst/>
          </a:prstGeom>
          <a:noFill/>
          <a:ln>
            <a:noFill/>
          </a:ln>
        </p:spPr>
      </p:pic>
      <p:sp>
        <p:nvSpPr>
          <p:cNvPr id="240" name="Google Shape;240;p5"/>
          <p:cNvSpPr txBox="1"/>
          <p:nvPr/>
        </p:nvSpPr>
        <p:spPr>
          <a:xfrm>
            <a:off x="647700" y="4154487"/>
            <a:ext cx="5091112" cy="4000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Arial"/>
              <a:buNone/>
            </a:pPr>
            <a:r>
              <a:rPr lang="en-US" sz="2000" b="1" i="0" u="none">
                <a:solidFill>
                  <a:schemeClr val="dk1"/>
                </a:solidFill>
                <a:latin typeface="游ゴシック" panose="020B0400000000000000" pitchFamily="50" charset="-128"/>
                <a:ea typeface="游ゴシック" panose="020B0400000000000000" pitchFamily="50" charset="-128"/>
                <a:sym typeface="Arial"/>
              </a:rPr>
              <a:t>【連携したい企業×NGOの取り組み】</a:t>
            </a:r>
            <a:endParaRPr>
              <a:latin typeface="游ゴシック" panose="020B0400000000000000" pitchFamily="50" charset="-128"/>
              <a:ea typeface="游ゴシック" panose="020B0400000000000000" pitchFamily="50" charset="-128"/>
            </a:endParaRPr>
          </a:p>
        </p:txBody>
      </p:sp>
      <p:sp>
        <p:nvSpPr>
          <p:cNvPr id="241" name="Google Shape;241;p5"/>
          <p:cNvSpPr txBox="1"/>
          <p:nvPr/>
        </p:nvSpPr>
        <p:spPr>
          <a:xfrm>
            <a:off x="620712" y="6705600"/>
            <a:ext cx="11179175" cy="4000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Arial"/>
              <a:buNone/>
            </a:pPr>
            <a:r>
              <a:rPr lang="en-US" sz="2000" b="1" i="0" u="none">
                <a:solidFill>
                  <a:schemeClr val="dk1"/>
                </a:solidFill>
                <a:latin typeface="游ゴシック" panose="020B0400000000000000" pitchFamily="50" charset="-128"/>
                <a:ea typeface="游ゴシック" panose="020B0400000000000000" pitchFamily="50" charset="-128"/>
                <a:sym typeface="Arial"/>
              </a:rPr>
              <a:t>【上記の企業×NGO×あなたのアイデア：コラボレーション設計（体制、メリット等々）】</a:t>
            </a:r>
            <a:endParaRPr>
              <a:latin typeface="游ゴシック" panose="020B0400000000000000" pitchFamily="50" charset="-128"/>
              <a:ea typeface="游ゴシック" panose="020B0400000000000000" pitchFamily="50" charset="-128"/>
            </a:endParaRPr>
          </a:p>
        </p:txBody>
      </p:sp>
      <p:sp>
        <p:nvSpPr>
          <p:cNvPr id="242" name="Google Shape;242;p5"/>
          <p:cNvSpPr txBox="1"/>
          <p:nvPr/>
        </p:nvSpPr>
        <p:spPr>
          <a:xfrm>
            <a:off x="858837" y="4851400"/>
            <a:ext cx="6324600" cy="1449387"/>
          </a:xfrm>
          <a:prstGeom prst="rect">
            <a:avLst/>
          </a:prstGeom>
          <a:solidFill>
            <a:schemeClr val="lt1"/>
          </a:solidFill>
          <a:ln w="28575" cap="flat" cmpd="sng">
            <a:solidFill>
              <a:srgbClr val="FE41BA"/>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游ゴシック" panose="020B0400000000000000" pitchFamily="50" charset="-128"/>
              <a:ea typeface="游ゴシック" panose="020B0400000000000000" pitchFamily="50" charset="-128"/>
              <a:cs typeface="Calibri"/>
              <a:sym typeface="Calibri"/>
            </a:endParaRPr>
          </a:p>
        </p:txBody>
      </p:sp>
      <p:sp>
        <p:nvSpPr>
          <p:cNvPr id="243" name="Google Shape;243;p5"/>
          <p:cNvSpPr txBox="1"/>
          <p:nvPr/>
        </p:nvSpPr>
        <p:spPr>
          <a:xfrm>
            <a:off x="7840662" y="4851400"/>
            <a:ext cx="6324600" cy="1449387"/>
          </a:xfrm>
          <a:prstGeom prst="rect">
            <a:avLst/>
          </a:prstGeom>
          <a:solidFill>
            <a:schemeClr val="lt1"/>
          </a:solidFill>
          <a:ln w="28575" cap="flat" cmpd="sng">
            <a:solidFill>
              <a:srgbClr val="FE41BA"/>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游ゴシック" panose="020B0400000000000000" pitchFamily="50" charset="-128"/>
              <a:ea typeface="游ゴシック" panose="020B0400000000000000" pitchFamily="50" charset="-128"/>
              <a:cs typeface="Calibri"/>
              <a:sym typeface="Calibri"/>
            </a:endParaRPr>
          </a:p>
        </p:txBody>
      </p:sp>
      <p:sp>
        <p:nvSpPr>
          <p:cNvPr id="244" name="Google Shape;244;p5"/>
          <p:cNvSpPr txBox="1"/>
          <p:nvPr/>
        </p:nvSpPr>
        <p:spPr>
          <a:xfrm>
            <a:off x="858837" y="4857750"/>
            <a:ext cx="5091112" cy="4000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E41BA"/>
              </a:buClr>
              <a:buSzPts val="2000"/>
              <a:buFont typeface="Arial"/>
              <a:buNone/>
            </a:pPr>
            <a:r>
              <a:rPr lang="en-US" sz="2000" b="1" i="0" u="none">
                <a:solidFill>
                  <a:srgbClr val="FE41BA"/>
                </a:solidFill>
                <a:latin typeface="游ゴシック" panose="020B0400000000000000" pitchFamily="50" charset="-128"/>
                <a:ea typeface="游ゴシック" panose="020B0400000000000000" pitchFamily="50" charset="-128"/>
                <a:sym typeface="Arial"/>
              </a:rPr>
              <a:t>【企業】</a:t>
            </a:r>
            <a:endParaRPr>
              <a:latin typeface="游ゴシック" panose="020B0400000000000000" pitchFamily="50" charset="-128"/>
              <a:ea typeface="游ゴシック" panose="020B0400000000000000" pitchFamily="50" charset="-128"/>
            </a:endParaRPr>
          </a:p>
        </p:txBody>
      </p:sp>
      <p:sp>
        <p:nvSpPr>
          <p:cNvPr id="245" name="Google Shape;245;p5"/>
          <p:cNvSpPr txBox="1"/>
          <p:nvPr/>
        </p:nvSpPr>
        <p:spPr>
          <a:xfrm>
            <a:off x="787400" y="1601787"/>
            <a:ext cx="11801475" cy="7080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2000"/>
              <a:buFont typeface="Calibri"/>
              <a:buNone/>
            </a:pPr>
            <a:r>
              <a:rPr lang="en-US" sz="2000" b="1" i="0" u="none">
                <a:solidFill>
                  <a:srgbClr val="FF0000"/>
                </a:solidFill>
                <a:latin typeface="游ゴシック" panose="020B0400000000000000" pitchFamily="50" charset="-128"/>
                <a:ea typeface="游ゴシック" panose="020B0400000000000000" pitchFamily="50" charset="-128"/>
                <a:cs typeface="Calibri"/>
                <a:sym typeface="Calibri"/>
              </a:rPr>
              <a:t>あなたのアイデアを実現するためには、多くの協力が必要です。</a:t>
            </a:r>
            <a:endParaRPr>
              <a:latin typeface="游ゴシック" panose="020B0400000000000000" pitchFamily="50" charset="-128"/>
              <a:ea typeface="游ゴシック" panose="020B0400000000000000" pitchFamily="50" charset="-128"/>
            </a:endParaRPr>
          </a:p>
          <a:p>
            <a:pPr marL="0" marR="0" lvl="0" indent="0" algn="l" rtl="0">
              <a:lnSpc>
                <a:spcPct val="100000"/>
              </a:lnSpc>
              <a:spcBef>
                <a:spcPts val="0"/>
              </a:spcBef>
              <a:spcAft>
                <a:spcPts val="0"/>
              </a:spcAft>
              <a:buClr>
                <a:srgbClr val="FF0000"/>
              </a:buClr>
              <a:buSzPts val="2000"/>
              <a:buFont typeface="Calibri"/>
              <a:buNone/>
            </a:pPr>
            <a:r>
              <a:rPr lang="en-US" sz="2000" b="1" i="0" u="none">
                <a:solidFill>
                  <a:srgbClr val="FF0000"/>
                </a:solidFill>
                <a:latin typeface="游ゴシック" panose="020B0400000000000000" pitchFamily="50" charset="-128"/>
                <a:ea typeface="游ゴシック" panose="020B0400000000000000" pitchFamily="50" charset="-128"/>
                <a:cs typeface="Calibri"/>
                <a:sym typeface="Calibri"/>
              </a:rPr>
              <a:t>企業・NGOと、あなたのアイデアのコラボレーションを考えてみましょう。</a:t>
            </a:r>
            <a:endParaRPr>
              <a:latin typeface="游ゴシック" panose="020B0400000000000000" pitchFamily="50" charset="-128"/>
              <a:ea typeface="游ゴシック" panose="020B0400000000000000" pitchFamily="50" charset="-128"/>
            </a:endParaRPr>
          </a:p>
        </p:txBody>
      </p:sp>
      <p:cxnSp>
        <p:nvCxnSpPr>
          <p:cNvPr id="246" name="Google Shape;246;p5"/>
          <p:cNvCxnSpPr/>
          <p:nvPr/>
        </p:nvCxnSpPr>
        <p:spPr>
          <a:xfrm>
            <a:off x="787400" y="2471737"/>
            <a:ext cx="13303250" cy="0"/>
          </a:xfrm>
          <a:prstGeom prst="straightConnector1">
            <a:avLst/>
          </a:prstGeom>
          <a:noFill/>
          <a:ln w="38100" cap="flat" cmpd="sng">
            <a:solidFill>
              <a:srgbClr val="E4C2F5"/>
            </a:solidFill>
            <a:prstDash val="solid"/>
            <a:miter lim="8000"/>
            <a:headEnd type="none" w="med" len="med"/>
            <a:tailEnd type="none" w="med" len="med"/>
          </a:ln>
        </p:spPr>
      </p:cxnSp>
      <p:sp>
        <p:nvSpPr>
          <p:cNvPr id="247" name="Google Shape;247;p5"/>
          <p:cNvSpPr txBox="1"/>
          <p:nvPr/>
        </p:nvSpPr>
        <p:spPr>
          <a:xfrm>
            <a:off x="10094912" y="1568450"/>
            <a:ext cx="3995737" cy="368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Calibri"/>
              <a:buNone/>
            </a:pPr>
            <a:r>
              <a:rPr lang="en-US" sz="1800" b="1" i="0" u="none">
                <a:solidFill>
                  <a:srgbClr val="FF0000"/>
                </a:solidFill>
                <a:latin typeface="游ゴシック" panose="020B0400000000000000" pitchFamily="50" charset="-128"/>
                <a:ea typeface="游ゴシック" panose="020B0400000000000000" pitchFamily="50" charset="-128"/>
                <a:cs typeface="Calibri"/>
                <a:sym typeface="Calibri"/>
              </a:rPr>
              <a:t>※チャレンジ企画！（評価対象外）</a:t>
            </a:r>
            <a:endParaRPr>
              <a:latin typeface="游ゴシック" panose="020B0400000000000000" pitchFamily="50" charset="-128"/>
              <a:ea typeface="游ゴシック" panose="020B0400000000000000" pitchFamily="50" charset="-128"/>
            </a:endParaRPr>
          </a:p>
        </p:txBody>
      </p:sp>
      <p:sp>
        <p:nvSpPr>
          <p:cNvPr id="248" name="Google Shape;248;p5"/>
          <p:cNvSpPr txBox="1"/>
          <p:nvPr/>
        </p:nvSpPr>
        <p:spPr>
          <a:xfrm>
            <a:off x="7840662" y="4848225"/>
            <a:ext cx="5089525" cy="4000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E41BA"/>
              </a:buClr>
              <a:buSzPts val="2000"/>
              <a:buFont typeface="Arial"/>
              <a:buNone/>
            </a:pPr>
            <a:r>
              <a:rPr lang="en-US" sz="2000" b="1" i="0" u="none">
                <a:solidFill>
                  <a:srgbClr val="FE41BA"/>
                </a:solidFill>
                <a:latin typeface="游ゴシック" panose="020B0400000000000000" pitchFamily="50" charset="-128"/>
                <a:ea typeface="游ゴシック" panose="020B0400000000000000" pitchFamily="50" charset="-128"/>
                <a:sym typeface="Arial"/>
              </a:rPr>
              <a:t>【NGO】</a:t>
            </a:r>
            <a:endParaRPr>
              <a:latin typeface="游ゴシック" panose="020B0400000000000000" pitchFamily="50" charset="-128"/>
              <a:ea typeface="游ゴシック" panose="020B0400000000000000" pitchFamily="50" charset="-128"/>
            </a:endParaRPr>
          </a:p>
        </p:txBody>
      </p:sp>
    </p:spTree>
  </p:cSld>
  <p:clrMapOvr>
    <a:masterClrMapping/>
  </p:clrMapOvr>
</p:sld>
</file>

<file path=ppt/theme/theme1.xml><?xml version="1.0" encoding="utf-8"?>
<a:theme xmlns:a="http://schemas.openxmlformats.org/drawingml/2006/main" name="3_Office テーマ">
  <a:themeElements>
    <a:clrScheme name="Office テーマ">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テーマ">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テーマ">
  <a:themeElements>
    <a:clrScheme name="Office テーマ">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テーマ">
  <a:themeElements>
    <a:clrScheme name="Office テーマ">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テーマ">
  <a:themeElements>
    <a:clrScheme name="Office テーマ">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292</Words>
  <Application>Microsoft Office PowerPoint</Application>
  <PresentationFormat>ユーザー設定</PresentationFormat>
  <Paragraphs>55</Paragraphs>
  <Slides>5</Slides>
  <Notes>5</Notes>
  <HiddenSlides>0</HiddenSlides>
  <MMClips>0</MMClips>
  <ScaleCrop>false</ScaleCrop>
  <HeadingPairs>
    <vt:vector size="6" baseType="variant">
      <vt:variant>
        <vt:lpstr>使用されているフォント</vt:lpstr>
      </vt:variant>
      <vt:variant>
        <vt:i4>4</vt:i4>
      </vt:variant>
      <vt:variant>
        <vt:lpstr>テーマ</vt:lpstr>
      </vt:variant>
      <vt:variant>
        <vt:i4>5</vt:i4>
      </vt:variant>
      <vt:variant>
        <vt:lpstr>スライド タイトル</vt:lpstr>
      </vt:variant>
      <vt:variant>
        <vt:i4>5</vt:i4>
      </vt:variant>
    </vt:vector>
  </HeadingPairs>
  <TitlesOfParts>
    <vt:vector size="14" baseType="lpstr">
      <vt:lpstr>Arial</vt:lpstr>
      <vt:lpstr>Calibri</vt:lpstr>
      <vt:lpstr>游ゴシック</vt:lpstr>
      <vt:lpstr>Dancing Script</vt:lpstr>
      <vt:lpstr>3_Office テーマ</vt:lpstr>
      <vt:lpstr>Office テーマ</vt:lpstr>
      <vt:lpstr>1_Office テーマ</vt:lpstr>
      <vt:lpstr>2_Office テーマ</vt:lpstr>
      <vt:lpstr>4_Office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TETSUSHI MORI</dc:creator>
  <cp:lastModifiedBy>プラザ渡邉</cp:lastModifiedBy>
  <cp:revision>3</cp:revision>
  <dcterms:created xsi:type="dcterms:W3CDTF">2023-07-21T02:47:29Z</dcterms:created>
  <dcterms:modified xsi:type="dcterms:W3CDTF">2026-06-11T08:07:13Z</dcterms:modified>
</cp:coreProperties>
</file>